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5" autoAdjust="0"/>
    <p:restoredTop sz="94660"/>
  </p:normalViewPr>
  <p:slideViewPr>
    <p:cSldViewPr snapToGrid="0">
      <p:cViewPr varScale="1">
        <p:scale>
          <a:sx n="51" d="100"/>
          <a:sy n="51" d="100"/>
        </p:scale>
        <p:origin x="90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E7-30B2-4631-BF2B-6F9C15C17A12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1991-BB15-484B-86A7-61CB1F853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39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E7-30B2-4631-BF2B-6F9C15C17A12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1991-BB15-484B-86A7-61CB1F853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15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E7-30B2-4631-BF2B-6F9C15C17A12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1991-BB15-484B-86A7-61CB1F853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744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E7-30B2-4631-BF2B-6F9C15C17A12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1991-BB15-484B-86A7-61CB1F853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59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E7-30B2-4631-BF2B-6F9C15C17A12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1991-BB15-484B-86A7-61CB1F853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13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E7-30B2-4631-BF2B-6F9C15C17A12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1991-BB15-484B-86A7-61CB1F853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56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E7-30B2-4631-BF2B-6F9C15C17A12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1991-BB15-484B-86A7-61CB1F853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7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E7-30B2-4631-BF2B-6F9C15C17A12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1991-BB15-484B-86A7-61CB1F853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689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E7-30B2-4631-BF2B-6F9C15C17A12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1991-BB15-484B-86A7-61CB1F853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705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E7-30B2-4631-BF2B-6F9C15C17A12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1991-BB15-484B-86A7-61CB1F853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64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1BE7-30B2-4631-BF2B-6F9C15C17A12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91991-BB15-484B-86A7-61CB1F853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92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31BE7-30B2-4631-BF2B-6F9C15C17A12}" type="datetimeFigureOut">
              <a:rPr lang="en-US" smtClean="0"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91991-BB15-484B-86A7-61CB1F853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Projekto erdvės</a:t>
            </a:r>
            <a:endParaRPr lang="en-US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060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Darbastalis</a:t>
            </a:r>
            <a:endParaRPr lang="en-US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792" y="1600200"/>
            <a:ext cx="8078416" cy="4525963"/>
          </a:xfrm>
        </p:spPr>
      </p:pic>
    </p:spTree>
    <p:extLst>
      <p:ext uri="{BB962C8B-B14F-4D97-AF65-F5344CB8AC3E}">
        <p14:creationId xmlns:p14="http://schemas.microsoft.com/office/powerpoint/2010/main" val="1183132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109" y="1600200"/>
            <a:ext cx="8397782" cy="4525963"/>
          </a:xfrm>
        </p:spPr>
      </p:pic>
    </p:spTree>
    <p:extLst>
      <p:ext uri="{BB962C8B-B14F-4D97-AF65-F5344CB8AC3E}">
        <p14:creationId xmlns:p14="http://schemas.microsoft.com/office/powerpoint/2010/main" val="1029771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403" y="1512888"/>
            <a:ext cx="8577894" cy="4964112"/>
          </a:xfrm>
        </p:spPr>
      </p:pic>
    </p:spTree>
    <p:extLst>
      <p:ext uri="{BB962C8B-B14F-4D97-AF65-F5344CB8AC3E}">
        <p14:creationId xmlns:p14="http://schemas.microsoft.com/office/powerpoint/2010/main" val="353092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Projektai</a:t>
            </a:r>
            <a:endParaRPr lang="en-US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87" y="1796256"/>
            <a:ext cx="8277225" cy="4133850"/>
          </a:xfrm>
        </p:spPr>
      </p:pic>
    </p:spTree>
    <p:extLst>
      <p:ext uri="{BB962C8B-B14F-4D97-AF65-F5344CB8AC3E}">
        <p14:creationId xmlns:p14="http://schemas.microsoft.com/office/powerpoint/2010/main" val="3086396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274638"/>
            <a:ext cx="8479670" cy="3727328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950" y="2138302"/>
            <a:ext cx="10058400" cy="444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03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17" y="274638"/>
            <a:ext cx="8815183" cy="4525963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587" y="2959875"/>
            <a:ext cx="10058400" cy="3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46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Rinkiniai</a:t>
            </a:r>
            <a:endParaRPr lang="en-US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862" y="1667262"/>
            <a:ext cx="3724275" cy="2114550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450" y="3781812"/>
            <a:ext cx="3790950" cy="214312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55" y="2850337"/>
            <a:ext cx="3762375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85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53" y="274638"/>
            <a:ext cx="6867525" cy="3943350"/>
          </a:xfrm>
          <a:prstGeom prst="rect">
            <a:avLst/>
          </a:prstGeom>
        </p:spPr>
      </p:pic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25" y="1707356"/>
            <a:ext cx="5348044" cy="4525963"/>
          </a:xfr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97918"/>
            <a:ext cx="5772150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20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09600" y="2762251"/>
            <a:ext cx="10972800" cy="3067049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Muzika – tai Dievo pasiuntinys, atsiųstas judinti švelniausias ir geriausias mūsų sielos stygas, raminti širdis, suvargusias gyvenimo rūpesčiuose, guiti iš jų melus, nedorybes, pavydus, neapykantas. </a:t>
            </a:r>
            <a:endParaRPr lang="lt-LT" dirty="0" smtClean="0"/>
          </a:p>
          <a:p>
            <a:pPr marL="0" indent="0" algn="r">
              <a:buNone/>
            </a:pPr>
            <a:r>
              <a:rPr lang="lt-LT" dirty="0"/>
              <a:t> </a:t>
            </a:r>
            <a:r>
              <a:rPr lang="lt-LT" i="1" dirty="0"/>
              <a:t>Mikalojus Konstantinas Čiurlionis</a:t>
            </a:r>
            <a:r>
              <a:rPr lang="lt-LT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Misk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72050" y="4953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8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9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prezentacija_sablonas_tams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prezentacija_sablonas_tamsus</Template>
  <TotalTime>25</TotalTime>
  <Words>38</Words>
  <Application>Microsoft Office PowerPoint</Application>
  <PresentationFormat>Plačiaekranė</PresentationFormat>
  <Paragraphs>6</Paragraphs>
  <Slides>10</Slides>
  <Notes>0</Notes>
  <HiddenSlides>0</HiddenSlides>
  <MMClips>1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3" baseType="lpstr">
      <vt:lpstr>Arial</vt:lpstr>
      <vt:lpstr>Calibri</vt:lpstr>
      <vt:lpstr>prezentacija_sablonas_tamsus</vt:lpstr>
      <vt:lpstr>Projekto erdvės</vt:lpstr>
      <vt:lpstr>Darbastalis</vt:lpstr>
      <vt:lpstr>„PowerPoint“ pateiktis</vt:lpstr>
      <vt:lpstr>„PowerPoint“ pateiktis</vt:lpstr>
      <vt:lpstr>Projektai</vt:lpstr>
      <vt:lpstr>„PowerPoint“ pateiktis</vt:lpstr>
      <vt:lpstr>„PowerPoint“ pateiktis</vt:lpstr>
      <vt:lpstr>Rinkiniai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Projekto erdvės</dc:title>
  <dc:creator>Giedre</dc:creator>
  <cp:lastModifiedBy>Giedre</cp:lastModifiedBy>
  <cp:revision>2</cp:revision>
  <dcterms:created xsi:type="dcterms:W3CDTF">2015-09-13T18:53:45Z</dcterms:created>
  <dcterms:modified xsi:type="dcterms:W3CDTF">2015-09-13T19:19:08Z</dcterms:modified>
</cp:coreProperties>
</file>