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sldIdLst>
    <p:sldId id="256" r:id="rId2"/>
    <p:sldId id="384" r:id="rId3"/>
    <p:sldId id="385" r:id="rId4"/>
    <p:sldId id="280" r:id="rId5"/>
    <p:sldId id="467" r:id="rId6"/>
    <p:sldId id="459" r:id="rId7"/>
    <p:sldId id="461" r:id="rId8"/>
    <p:sldId id="501" r:id="rId9"/>
    <p:sldId id="488" r:id="rId10"/>
    <p:sldId id="489" r:id="rId11"/>
    <p:sldId id="491" r:id="rId12"/>
    <p:sldId id="492" r:id="rId13"/>
    <p:sldId id="490" r:id="rId14"/>
    <p:sldId id="500" r:id="rId15"/>
    <p:sldId id="487" r:id="rId16"/>
    <p:sldId id="485"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21" autoAdjust="0"/>
    <p:restoredTop sz="94660"/>
  </p:normalViewPr>
  <p:slideViewPr>
    <p:cSldViewPr snapToGrid="0">
      <p:cViewPr varScale="1">
        <p:scale>
          <a:sx n="110" d="100"/>
          <a:sy n="110" d="100"/>
        </p:scale>
        <p:origin x="-3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lt-LT" smtClean="0"/>
              <a:t>Spustelėję redag. ruoš. pavad. stilių</a:t>
            </a:r>
            <a:endParaRPr lang="lt-LT"/>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e Placeholder 3"/>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6035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6690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lt-LT" smtClean="0"/>
              <a:t>Spustelėję redag. ruoš. pavad. stilių</a:t>
            </a:r>
            <a:endParaRPr lang="lt-L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e Placeholder 3"/>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66161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e Placeholder 4"/>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2628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e Placeholder 6"/>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09874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Date Placeholder 2"/>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90141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00549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lt-LT" smtClean="0"/>
              <a:t>Spustelėję redag. ruoš. pavad. stilių</a:t>
            </a:r>
            <a:endParaRPr lang="lt-L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14375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lt-LT" smtClean="0"/>
              <a:t>Spustelėję redag. ruoš. pavad. stilių</a:t>
            </a:r>
            <a:endParaRPr lang="lt-L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lt-LT"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e Placeholder 4"/>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14027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lt-LT"/>
          </a:p>
        </p:txBody>
      </p:sp>
      <p:sp>
        <p:nvSpPr>
          <p:cNvPr id="3" name="Vertical Text Placeholder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161991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lt-LT" smtClean="0"/>
              <a:t>Spustelėję redag. ruoš. pavad. stilių</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10"/>
          </p:nvPr>
        </p:nvSpPr>
        <p:spPr/>
        <p:txBody>
          <a:body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56390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10/27/2015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563482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hyperlink" Target="http://mob-core.com/lt/" TargetMode="External"/><Relationship Id="rId3" Type="http://schemas.openxmlformats.org/officeDocument/2006/relationships/hyperlink" Target="http://android24.lt/category/programos/" TargetMode="External"/><Relationship Id="rId7" Type="http://schemas.openxmlformats.org/officeDocument/2006/relationships/hyperlink" Target="http://www.mobijava.eu/programos/android.html" TargetMode="External"/><Relationship Id="rId2" Type="http://schemas.openxmlformats.org/officeDocument/2006/relationships/hyperlink" Target="https://play.google.com/store/apps/category/EDUCATION/collection/topselling_free?hl=lt" TargetMode="External"/><Relationship Id="rId1" Type="http://schemas.openxmlformats.org/officeDocument/2006/relationships/slideLayout" Target="../slideLayouts/slideLayout2.xml"/><Relationship Id="rId6" Type="http://schemas.openxmlformats.org/officeDocument/2006/relationships/hyperlink" Target="http://getandroidstuff.com/category/android-tablet-apps/" TargetMode="External"/><Relationship Id="rId5" Type="http://schemas.openxmlformats.org/officeDocument/2006/relationships/hyperlink" Target="http://androidai.lt/category/programos/" TargetMode="External"/><Relationship Id="rId10" Type="http://schemas.openxmlformats.org/officeDocument/2006/relationships/hyperlink" Target="http://androidzona.lt/programos/sygic-navigacija-android-irenginiams" TargetMode="External"/><Relationship Id="rId4" Type="http://schemas.openxmlformats.org/officeDocument/2006/relationships/hyperlink" Target="http://www.ltandroid.lt/programos/mokymasis" TargetMode="External"/><Relationship Id="rId9" Type="http://schemas.openxmlformats.org/officeDocument/2006/relationships/hyperlink" Target="http://mobai.lt/category_73_Android-Programos.html"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play.google.com/store/apps/details?id=com.ito.LTKeyboar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lay.google.com/store/apps/details?id=com.microsoft.office.powerpoint" TargetMode="External"/><Relationship Id="rId2" Type="http://schemas.openxmlformats.org/officeDocument/2006/relationships/hyperlink" Target="https://play.google.com/store/apps/details?id=com.microsoft.office.word"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https://www.google.com/url?q=https://www.google.com/url?q%3Dhttp://go.microsoft.com/fwlink/?Linkid%3D519111%26sa%3DD%26usg%3DAFQjCNFQW5HFdtlzFgaJ-ppfTVFQBgxKkg&amp;sa=D&amp;usg=AFQjCNENvApVDP1HyWV336C6IB33EEFpwA"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lay.google.com/store/apps/details?id=com.google.android.apps.docs.editors.slides" TargetMode="External"/><Relationship Id="rId2" Type="http://schemas.openxmlformats.org/officeDocument/2006/relationships/hyperlink" Target="https://play.google.com/store/apps/details?id=com.google.android.apps.docs.editors.docs" TargetMode="Externa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9.jpg"/><Relationship Id="rId7" Type="http://schemas.openxmlformats.org/officeDocument/2006/relationships/image" Target="../media/image10.jpg"/><Relationship Id="rId2" Type="http://schemas.openxmlformats.org/officeDocument/2006/relationships/image" Target="../media/image8.jpg"/><Relationship Id="rId1" Type="http://schemas.openxmlformats.org/officeDocument/2006/relationships/slideLayout" Target="../slideLayouts/slideLayout2.xml"/><Relationship Id="rId6" Type="http://schemas.openxmlformats.org/officeDocument/2006/relationships/hyperlink" Target="http://blekko.com/" TargetMode="External"/><Relationship Id="rId5" Type="http://schemas.openxmlformats.org/officeDocument/2006/relationships/hyperlink" Target="https://play.google.com/store/apps/details?id=com.yahoo.mobile.client.android.flickr" TargetMode="External"/><Relationship Id="rId4" Type="http://schemas.openxmlformats.org/officeDocument/2006/relationships/hyperlink" Target="https://www.flickr.com/#section-1" TargetMode="External"/><Relationship Id="rId9"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image" Target="../media/image30.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play.google.com/store/apps/details?id=com.dropbox.android"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blog.laptopmag.com/25-best-android-app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2436812" y="1653339"/>
            <a:ext cx="8915399" cy="2262781"/>
          </a:xfrm>
        </p:spPr>
        <p:txBody>
          <a:bodyPr>
            <a:normAutofit/>
          </a:bodyPr>
          <a:lstStyle/>
          <a:p>
            <a:pPr algn="r"/>
            <a:r>
              <a:rPr lang="lt-LT" sz="6000" b="1" i="1" dirty="0" smtClean="0">
                <a:solidFill>
                  <a:schemeClr val="accent1">
                    <a:lumMod val="50000"/>
                  </a:schemeClr>
                </a:solidFill>
                <a:effectLst>
                  <a:outerShdw blurRad="38100" dist="38100" dir="2700000" algn="tl">
                    <a:srgbClr val="000000">
                      <a:alpha val="43137"/>
                    </a:srgbClr>
                  </a:outerShdw>
                </a:effectLst>
              </a:rPr>
              <a:t>Programos planšetei su </a:t>
            </a:r>
            <a:r>
              <a:rPr lang="lt-LT" sz="6000" b="1" i="1" dirty="0" err="1" smtClean="0">
                <a:solidFill>
                  <a:schemeClr val="accent1">
                    <a:lumMod val="50000"/>
                  </a:schemeClr>
                </a:solidFill>
                <a:effectLst>
                  <a:outerShdw blurRad="38100" dist="38100" dir="2700000" algn="tl">
                    <a:srgbClr val="000000">
                      <a:alpha val="43137"/>
                    </a:srgbClr>
                  </a:outerShdw>
                </a:effectLst>
              </a:rPr>
              <a:t>Android</a:t>
            </a:r>
            <a:r>
              <a:rPr lang="lt-LT" sz="6000" b="1" i="1" dirty="0" smtClean="0">
                <a:solidFill>
                  <a:schemeClr val="accent1">
                    <a:lumMod val="50000"/>
                  </a:schemeClr>
                </a:solidFill>
                <a:effectLst>
                  <a:outerShdw blurRad="38100" dist="38100" dir="2700000" algn="tl">
                    <a:srgbClr val="000000">
                      <a:alpha val="43137"/>
                    </a:srgbClr>
                  </a:outerShdw>
                </a:effectLst>
              </a:rPr>
              <a:t> OS</a:t>
            </a:r>
            <a:endParaRPr lang="en-US" sz="6000" b="1" i="1" dirty="0">
              <a:solidFill>
                <a:schemeClr val="accent1">
                  <a:lumMod val="50000"/>
                </a:schemeClr>
              </a:solidFill>
              <a:effectLst>
                <a:outerShdw blurRad="38100" dist="38100" dir="2700000" algn="tl">
                  <a:srgbClr val="000000">
                    <a:alpha val="43137"/>
                  </a:srgbClr>
                </a:outerShdw>
              </a:effectLst>
            </a:endParaRPr>
          </a:p>
        </p:txBody>
      </p:sp>
      <p:sp>
        <p:nvSpPr>
          <p:cNvPr id="3" name="Antrinis pavadinimas 2"/>
          <p:cNvSpPr>
            <a:spLocks noGrp="1"/>
          </p:cNvSpPr>
          <p:nvPr>
            <p:ph type="subTitle" idx="1"/>
          </p:nvPr>
        </p:nvSpPr>
        <p:spPr>
          <a:xfrm>
            <a:off x="8446576" y="4777379"/>
            <a:ext cx="3058036" cy="1126283"/>
          </a:xfrm>
        </p:spPr>
        <p:txBody>
          <a:bodyPr>
            <a:normAutofit/>
          </a:bodyPr>
          <a:lstStyle/>
          <a:p>
            <a:r>
              <a:rPr lang="lt-LT" sz="4000" b="1" i="1" dirty="0" smtClean="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 </a:t>
            </a:r>
            <a:r>
              <a:rPr lang="lt-LT" sz="4000" b="1" i="1" dirty="0" err="1" smtClean="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Sudniutė</a:t>
            </a:r>
            <a:endParaRPr lang="en-US" sz="4000" b="1" i="1" dirty="0">
              <a:solidFill>
                <a:schemeClr val="accent1">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7728701" y="4048011"/>
            <a:ext cx="4014120" cy="461665"/>
          </a:xfrm>
          <a:prstGeom prst="rect">
            <a:avLst/>
          </a:prstGeom>
          <a:noFill/>
        </p:spPr>
        <p:txBody>
          <a:bodyPr wrap="square" rtlCol="0">
            <a:spAutoFit/>
          </a:bodyPr>
          <a:lstStyle/>
          <a:p>
            <a:r>
              <a:rPr lang="lt-LT" sz="2400" b="1" dirty="0" smtClean="0">
                <a:solidFill>
                  <a:schemeClr val="accent1">
                    <a:lumMod val="50000"/>
                  </a:schemeClr>
                </a:solidFill>
                <a:effectLst>
                  <a:outerShdw blurRad="38100" dist="38100" dir="2700000" algn="tl">
                    <a:srgbClr val="000000">
                      <a:alpha val="43137"/>
                    </a:srgbClr>
                  </a:outerShdw>
                </a:effectLst>
              </a:rPr>
              <a:t>Vaizdo redagavimo įrankiai</a:t>
            </a:r>
            <a:endParaRPr lang="en-US" sz="2400" b="1" dirty="0">
              <a:solidFill>
                <a:schemeClr val="accent1">
                  <a:lumMod val="5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03140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urinio vietos rezervavimo ženklas 4"/>
          <p:cNvSpPr>
            <a:spLocks noGrp="1"/>
          </p:cNvSpPr>
          <p:nvPr>
            <p:ph idx="1"/>
          </p:nvPr>
        </p:nvSpPr>
        <p:spPr>
          <a:xfrm>
            <a:off x="2448535" y="2284828"/>
            <a:ext cx="8915400" cy="1213104"/>
          </a:xfrm>
        </p:spPr>
        <p:txBody>
          <a:bodyPr>
            <a:noAutofit/>
          </a:bodyPr>
          <a:lstStyle/>
          <a:p>
            <a:r>
              <a:rPr lang="lt-LT" sz="4800" dirty="0" smtClean="0"/>
              <a:t>Google </a:t>
            </a:r>
            <a:r>
              <a:rPr lang="lt-LT" sz="4800" dirty="0" err="1" smtClean="0"/>
              <a:t>play</a:t>
            </a:r>
            <a:r>
              <a:rPr lang="lt-LT" sz="4800" dirty="0" smtClean="0"/>
              <a:t> </a:t>
            </a:r>
            <a:r>
              <a:rPr lang="lt-LT" sz="4800" dirty="0" err="1" smtClean="0"/>
              <a:t>Apps</a:t>
            </a:r>
            <a:endParaRPr lang="lt-LT" sz="4800" dirty="0" smtClean="0"/>
          </a:p>
          <a:p>
            <a:r>
              <a:rPr lang="lt-LT" sz="4800" dirty="0" smtClean="0"/>
              <a:t>Asus </a:t>
            </a:r>
            <a:r>
              <a:rPr lang="lt-LT" sz="4800" dirty="0" err="1" smtClean="0"/>
              <a:t>Apps</a:t>
            </a:r>
            <a:endParaRPr lang="en-US" sz="4800" dirty="0"/>
          </a:p>
        </p:txBody>
      </p:sp>
      <p:pic>
        <p:nvPicPr>
          <p:cNvPr id="3" name="Paveikslėlis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4560" y="3877760"/>
            <a:ext cx="6429375" cy="2857500"/>
          </a:xfrm>
          <a:prstGeom prst="rect">
            <a:avLst/>
          </a:prstGeom>
        </p:spPr>
      </p:pic>
    </p:spTree>
    <p:extLst>
      <p:ext uri="{BB962C8B-B14F-4D97-AF65-F5344CB8AC3E}">
        <p14:creationId xmlns:p14="http://schemas.microsoft.com/office/powerpoint/2010/main" val="3593119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p:cNvSpPr/>
          <p:nvPr/>
        </p:nvSpPr>
        <p:spPr>
          <a:xfrm>
            <a:off x="1207008" y="2043107"/>
            <a:ext cx="10297604" cy="369332"/>
          </a:xfrm>
          <a:prstGeom prst="rect">
            <a:avLst/>
          </a:prstGeom>
        </p:spPr>
        <p:txBody>
          <a:bodyPr wrap="square">
            <a:spAutoFit/>
          </a:bodyPr>
          <a:lstStyle/>
          <a:p>
            <a:r>
              <a:rPr lang="en-US" dirty="0">
                <a:hlinkClick r:id="rId2"/>
              </a:rPr>
              <a:t>https://play.google.com/store/apps/category/EDUCATION/collection/topselling_free?hl=lt</a:t>
            </a:r>
            <a:r>
              <a:rPr lang="lt-LT" dirty="0"/>
              <a:t> </a:t>
            </a:r>
            <a:endParaRPr lang="en-US" dirty="0"/>
          </a:p>
        </p:txBody>
      </p:sp>
      <p:sp>
        <p:nvSpPr>
          <p:cNvPr id="14" name="Pavadinimas 1"/>
          <p:cNvSpPr>
            <a:spLocks noGrp="1"/>
          </p:cNvSpPr>
          <p:nvPr>
            <p:ph type="title"/>
          </p:nvPr>
        </p:nvSpPr>
        <p:spPr/>
        <p:txBody>
          <a:bodyPr/>
          <a:lstStyle/>
          <a:p>
            <a:r>
              <a:rPr lang="lt-LT" b="1" dirty="0" smtClean="0">
                <a:effectLst>
                  <a:outerShdw blurRad="38100" dist="38100" dir="2700000" algn="tl">
                    <a:srgbClr val="000000">
                      <a:alpha val="43137"/>
                    </a:srgbClr>
                  </a:outerShdw>
                </a:effectLst>
              </a:rPr>
              <a:t>PROGRAMŲ PAIEŠKOMS</a:t>
            </a:r>
            <a:endParaRPr lang="en-US" b="1" dirty="0">
              <a:effectLst>
                <a:outerShdw blurRad="38100" dist="38100" dir="2700000" algn="tl">
                  <a:srgbClr val="000000">
                    <a:alpha val="43137"/>
                  </a:srgbClr>
                </a:outerShdw>
              </a:effectLst>
            </a:endParaRPr>
          </a:p>
        </p:txBody>
      </p:sp>
      <p:sp>
        <p:nvSpPr>
          <p:cNvPr id="6" name="Turinio vietos rezervavimo ženklas 2"/>
          <p:cNvSpPr>
            <a:spLocks noGrp="1"/>
          </p:cNvSpPr>
          <p:nvPr>
            <p:ph idx="1"/>
          </p:nvPr>
        </p:nvSpPr>
        <p:spPr>
          <a:xfrm>
            <a:off x="1207008" y="2524560"/>
            <a:ext cx="8915400" cy="468365"/>
          </a:xfrm>
        </p:spPr>
        <p:txBody>
          <a:bodyPr>
            <a:noAutofit/>
          </a:bodyPr>
          <a:lstStyle/>
          <a:p>
            <a:pPr marL="0" indent="0">
              <a:buNone/>
            </a:pPr>
            <a:r>
              <a:rPr lang="en-US" sz="1800" dirty="0">
                <a:hlinkClick r:id="rId3"/>
              </a:rPr>
              <a:t>http://android24.lt/category/programos</a:t>
            </a:r>
            <a:r>
              <a:rPr lang="en-US" sz="1800" dirty="0" smtClean="0">
                <a:hlinkClick r:id="rId3"/>
              </a:rPr>
              <a:t>/</a:t>
            </a:r>
            <a:r>
              <a:rPr lang="lt-LT" sz="1800" dirty="0" smtClean="0"/>
              <a:t> </a:t>
            </a:r>
            <a:endParaRPr lang="en-US" sz="1800" dirty="0"/>
          </a:p>
        </p:txBody>
      </p:sp>
      <p:sp>
        <p:nvSpPr>
          <p:cNvPr id="7" name="Stačiakampis 6"/>
          <p:cNvSpPr/>
          <p:nvPr/>
        </p:nvSpPr>
        <p:spPr>
          <a:xfrm>
            <a:off x="1207134" y="2992925"/>
            <a:ext cx="5429692" cy="369332"/>
          </a:xfrm>
          <a:prstGeom prst="rect">
            <a:avLst/>
          </a:prstGeom>
        </p:spPr>
        <p:txBody>
          <a:bodyPr wrap="none">
            <a:spAutoFit/>
          </a:bodyPr>
          <a:lstStyle/>
          <a:p>
            <a:r>
              <a:rPr lang="en-US" dirty="0">
                <a:hlinkClick r:id="rId4"/>
              </a:rPr>
              <a:t>http://</a:t>
            </a:r>
            <a:r>
              <a:rPr lang="en-US" dirty="0" smtClean="0">
                <a:hlinkClick r:id="rId4"/>
              </a:rPr>
              <a:t>www.ltandroid.lt/programos/mokymasis</a:t>
            </a:r>
            <a:r>
              <a:rPr lang="lt-LT" dirty="0" smtClean="0"/>
              <a:t> </a:t>
            </a:r>
            <a:endParaRPr lang="en-US" dirty="0"/>
          </a:p>
        </p:txBody>
      </p:sp>
      <p:sp>
        <p:nvSpPr>
          <p:cNvPr id="8" name="Stačiakampis 7"/>
          <p:cNvSpPr/>
          <p:nvPr/>
        </p:nvSpPr>
        <p:spPr>
          <a:xfrm>
            <a:off x="1207008" y="3453751"/>
            <a:ext cx="4796506" cy="369332"/>
          </a:xfrm>
          <a:prstGeom prst="rect">
            <a:avLst/>
          </a:prstGeom>
        </p:spPr>
        <p:txBody>
          <a:bodyPr wrap="none">
            <a:spAutoFit/>
          </a:bodyPr>
          <a:lstStyle/>
          <a:p>
            <a:r>
              <a:rPr lang="en-US" dirty="0">
                <a:hlinkClick r:id="rId5"/>
              </a:rPr>
              <a:t>http://androidai.lt/category/programos</a:t>
            </a:r>
            <a:r>
              <a:rPr lang="en-US" dirty="0" smtClean="0">
                <a:hlinkClick r:id="rId5"/>
              </a:rPr>
              <a:t>/</a:t>
            </a:r>
            <a:r>
              <a:rPr lang="lt-LT" dirty="0" smtClean="0"/>
              <a:t> </a:t>
            </a:r>
            <a:endParaRPr lang="en-US" dirty="0"/>
          </a:p>
        </p:txBody>
      </p:sp>
      <p:sp>
        <p:nvSpPr>
          <p:cNvPr id="9" name="Turinio vietos rezervavimo ženklas 2"/>
          <p:cNvSpPr txBox="1">
            <a:spLocks/>
          </p:cNvSpPr>
          <p:nvPr/>
        </p:nvSpPr>
        <p:spPr>
          <a:xfrm>
            <a:off x="1207008" y="3950080"/>
            <a:ext cx="8915400" cy="667657"/>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smtClean="0">
                <a:hlinkClick r:id="rId6"/>
              </a:rPr>
              <a:t>http://getandroidstuff.com/category/android-tablet-apps/</a:t>
            </a:r>
            <a:r>
              <a:rPr lang="lt-LT" dirty="0" smtClean="0"/>
              <a:t> </a:t>
            </a:r>
            <a:endParaRPr lang="en-US" dirty="0"/>
          </a:p>
        </p:txBody>
      </p:sp>
      <p:sp>
        <p:nvSpPr>
          <p:cNvPr id="10" name="Turinio vietos rezervavimo ženklas 2"/>
          <p:cNvSpPr txBox="1">
            <a:spLocks/>
          </p:cNvSpPr>
          <p:nvPr/>
        </p:nvSpPr>
        <p:spPr>
          <a:xfrm>
            <a:off x="1207008" y="4335314"/>
            <a:ext cx="8915400" cy="53702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smtClean="0">
                <a:hlinkClick r:id="rId7"/>
              </a:rPr>
              <a:t>http://www.mobijava.eu/programos/android.html</a:t>
            </a:r>
            <a:r>
              <a:rPr lang="lt-LT" dirty="0" smtClean="0"/>
              <a:t> </a:t>
            </a:r>
            <a:endParaRPr lang="en-US" dirty="0"/>
          </a:p>
        </p:txBody>
      </p:sp>
      <p:sp>
        <p:nvSpPr>
          <p:cNvPr id="11" name="Turinio vietos rezervavimo ženklas 2"/>
          <p:cNvSpPr txBox="1">
            <a:spLocks/>
          </p:cNvSpPr>
          <p:nvPr/>
        </p:nvSpPr>
        <p:spPr>
          <a:xfrm>
            <a:off x="1207008" y="4780238"/>
            <a:ext cx="8915400" cy="4934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smtClean="0">
                <a:hlinkClick r:id="rId8"/>
              </a:rPr>
              <a:t>http://mob-core.com/lt/</a:t>
            </a:r>
            <a:r>
              <a:rPr lang="lt-LT" dirty="0" smtClean="0"/>
              <a:t> </a:t>
            </a:r>
            <a:endParaRPr lang="en-US" dirty="0"/>
          </a:p>
        </p:txBody>
      </p:sp>
      <p:sp>
        <p:nvSpPr>
          <p:cNvPr id="12" name="Turinio vietos rezervavimo ženklas 2"/>
          <p:cNvSpPr txBox="1">
            <a:spLocks/>
          </p:cNvSpPr>
          <p:nvPr/>
        </p:nvSpPr>
        <p:spPr>
          <a:xfrm>
            <a:off x="1252312" y="5205560"/>
            <a:ext cx="8915400" cy="4209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smtClean="0">
                <a:hlinkClick r:id="rId9"/>
              </a:rPr>
              <a:t>http://mobai.lt/category_73_Android-Programos.html</a:t>
            </a:r>
            <a:r>
              <a:rPr lang="lt-LT" dirty="0" smtClean="0"/>
              <a:t> </a:t>
            </a:r>
            <a:endParaRPr lang="en-US" dirty="0"/>
          </a:p>
        </p:txBody>
      </p:sp>
      <p:sp>
        <p:nvSpPr>
          <p:cNvPr id="13" name="Turinio vietos rezervavimo ženklas 2"/>
          <p:cNvSpPr txBox="1">
            <a:spLocks/>
          </p:cNvSpPr>
          <p:nvPr/>
        </p:nvSpPr>
        <p:spPr>
          <a:xfrm>
            <a:off x="1207008" y="5762494"/>
            <a:ext cx="8915400" cy="57860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smtClean="0">
                <a:hlinkClick r:id="rId10"/>
              </a:rPr>
              <a:t>http://androidzona.lt/programos/sygic-navigacija-android-irenginiams</a:t>
            </a:r>
            <a:r>
              <a:rPr lang="lt-LT" smtClean="0"/>
              <a:t> </a:t>
            </a:r>
            <a:endParaRPr lang="en-US" dirty="0"/>
          </a:p>
        </p:txBody>
      </p:sp>
    </p:spTree>
    <p:extLst>
      <p:ext uri="{BB962C8B-B14F-4D97-AF65-F5344CB8AC3E}">
        <p14:creationId xmlns:p14="http://schemas.microsoft.com/office/powerpoint/2010/main" val="2174526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824680" y="3460300"/>
            <a:ext cx="6768051" cy="1280890"/>
          </a:xfrm>
        </p:spPr>
        <p:txBody>
          <a:bodyPr/>
          <a:lstStyle/>
          <a:p>
            <a:r>
              <a:rPr lang="lt-LT" dirty="0" smtClean="0"/>
              <a:t>PROGRAMŲ PAVYZDŽIAI</a:t>
            </a:r>
            <a:endParaRPr lang="en-US" dirty="0"/>
          </a:p>
        </p:txBody>
      </p:sp>
    </p:spTree>
    <p:extLst>
      <p:ext uri="{BB962C8B-B14F-4D97-AF65-F5344CB8AC3E}">
        <p14:creationId xmlns:p14="http://schemas.microsoft.com/office/powerpoint/2010/main" val="3376362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3104601" y="5911222"/>
            <a:ext cx="9231486" cy="369332"/>
          </a:xfrm>
          <a:prstGeom prst="rect">
            <a:avLst/>
          </a:prstGeom>
        </p:spPr>
        <p:txBody>
          <a:bodyPr wrap="square">
            <a:spAutoFit/>
          </a:bodyPr>
          <a:lstStyle/>
          <a:p>
            <a:r>
              <a:rPr lang="en-US" dirty="0">
                <a:hlinkClick r:id="rId2"/>
              </a:rPr>
              <a:t>https://</a:t>
            </a:r>
            <a:r>
              <a:rPr lang="en-US" dirty="0" smtClean="0">
                <a:hlinkClick r:id="rId2"/>
              </a:rPr>
              <a:t>play.google.com/store/apps/details?id=com.ito.LTKeyboard</a:t>
            </a:r>
            <a:r>
              <a:rPr lang="lt-LT" dirty="0" smtClean="0"/>
              <a:t> </a:t>
            </a:r>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53419" y="494256"/>
            <a:ext cx="5521602" cy="5250936"/>
          </a:xfrm>
        </p:spPr>
      </p:pic>
    </p:spTree>
    <p:extLst>
      <p:ext uri="{BB962C8B-B14F-4D97-AF65-F5344CB8AC3E}">
        <p14:creationId xmlns:p14="http://schemas.microsoft.com/office/powerpoint/2010/main" val="2190216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910922" y="3123366"/>
            <a:ext cx="5148349" cy="646331"/>
          </a:xfrm>
          <a:prstGeom prst="rect">
            <a:avLst/>
          </a:prstGeom>
        </p:spPr>
        <p:txBody>
          <a:bodyPr wrap="square">
            <a:spAutoFit/>
          </a:bodyPr>
          <a:lstStyle/>
          <a:p>
            <a:r>
              <a:rPr lang="en-US" dirty="0">
                <a:hlinkClick r:id="rId2"/>
              </a:rPr>
              <a:t>https://</a:t>
            </a:r>
            <a:r>
              <a:rPr lang="en-US" dirty="0" smtClean="0">
                <a:hlinkClick r:id="rId2"/>
              </a:rPr>
              <a:t>play.google.com/store/apps/details?id=com.microsoft.office.word</a:t>
            </a:r>
            <a:r>
              <a:rPr lang="lt-LT" dirty="0" smtClean="0"/>
              <a:t> </a:t>
            </a:r>
            <a:endParaRPr lang="en-US" dirty="0"/>
          </a:p>
        </p:txBody>
      </p:sp>
      <p:sp>
        <p:nvSpPr>
          <p:cNvPr id="6" name="Stačiakampis 5"/>
          <p:cNvSpPr/>
          <p:nvPr/>
        </p:nvSpPr>
        <p:spPr>
          <a:xfrm>
            <a:off x="6417424" y="4881074"/>
            <a:ext cx="5586153" cy="646331"/>
          </a:xfrm>
          <a:prstGeom prst="rect">
            <a:avLst/>
          </a:prstGeom>
        </p:spPr>
        <p:txBody>
          <a:bodyPr wrap="square">
            <a:spAutoFit/>
          </a:bodyPr>
          <a:lstStyle/>
          <a:p>
            <a:r>
              <a:rPr lang="en-US" dirty="0">
                <a:hlinkClick r:id="rId3"/>
              </a:rPr>
              <a:t>https://</a:t>
            </a:r>
            <a:r>
              <a:rPr lang="en-US" dirty="0" smtClean="0">
                <a:hlinkClick r:id="rId3"/>
              </a:rPr>
              <a:t>play.google.com/store/apps/details?id=com.microsoft.office.powerpoint</a:t>
            </a:r>
            <a:r>
              <a:rPr lang="lt-LT" dirty="0" smtClean="0"/>
              <a:t> </a:t>
            </a:r>
            <a:endParaRPr lang="en-US" dirty="0"/>
          </a:p>
        </p:txBody>
      </p:sp>
      <p:sp>
        <p:nvSpPr>
          <p:cNvPr id="8" name="Turinio vietos rezervavimo ženklas 2"/>
          <p:cNvSpPr txBox="1">
            <a:spLocks/>
          </p:cNvSpPr>
          <p:nvPr/>
        </p:nvSpPr>
        <p:spPr>
          <a:xfrm>
            <a:off x="910922" y="3924367"/>
            <a:ext cx="5386863" cy="2526413"/>
          </a:xfrm>
          <a:prstGeom prst="rect">
            <a:avLst/>
          </a:prstGeom>
        </p:spPr>
        <p:txBody>
          <a:bodyPr vert="horz" lIns="91440" tIns="45720" rIns="91440" bIns="45720" rtlCol="0">
            <a:normAutofit fontScale="6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lt-LT" smtClean="0"/>
              <a:t>Aprašas</a:t>
            </a:r>
          </a:p>
          <a:p>
            <a:pPr marL="0" indent="0">
              <a:buFont typeface="Wingdings 3" charset="2"/>
              <a:buNone/>
            </a:pPr>
            <a:r>
              <a:rPr lang="lt-LT" smtClean="0"/>
              <a:t>Tikra „Microsoft PowerPoint“ programa „Android“ planšetiniams kompiuteriams.</a:t>
            </a:r>
            <a:br>
              <a:rPr lang="lt-LT" smtClean="0"/>
            </a:br>
            <a:r>
              <a:rPr lang="lt-LT" smtClean="0"/>
              <a:t>„PowerPoint“ pateiktys „Android“ planšetiniame kompiuteryje dabar atrodo dar geriau. Redaguodami ar kurdami pateiktis galite būti tikri, kad asmeniniuose, „Mac“, planšetiniuose kompiuteriuose ir telefonuose jos atrodys taip, kaip norite. Programa „PowerPoint“ yra pažįstamos „Office“ išvaizdos su intuityviomis liečiamosiomis funkcijomis, todėl galėsite ją naudoti iš karto.Nemokamoje „PowerPoint“ programoje yra pagrindinės dokumentų peržiūros, kūrimo ir redagavimo planšetiniuose kompiuteriuose su 10,1 colio arba mažesniais ekranais funkcijos. Visas „PowerPoint“ funkcijas galėsite naudoti įsigiję „Office 365“ prenumeratą.</a:t>
            </a:r>
          </a:p>
          <a:p>
            <a:pPr marL="0" indent="0">
              <a:buFont typeface="Wingdings 3" charset="2"/>
              <a:buNone/>
            </a:pPr>
            <a:r>
              <a:rPr lang="lt-LT" smtClean="0"/>
              <a:t>Diegdami programą, sutinkate su šiomis sąlygomis: </a:t>
            </a:r>
            <a:r>
              <a:rPr lang="lt-LT" smtClean="0">
                <a:hlinkClick r:id="rId4"/>
              </a:rPr>
              <a:t>http://go.microsoft.com/fwlink/?Linkid=519111</a:t>
            </a:r>
            <a:r>
              <a:rPr lang="lt-LT" smtClean="0"/>
              <a:t>.</a:t>
            </a:r>
          </a:p>
          <a:p>
            <a:pPr marL="0" indent="0">
              <a:buFont typeface="Wingdings 3" charset="2"/>
              <a:buNone/>
            </a:pPr>
            <a:endParaRPr lang="en-US" dirty="0"/>
          </a:p>
        </p:txBody>
      </p:sp>
      <p:pic>
        <p:nvPicPr>
          <p:cNvPr id="3" name="Content Placeholder 2"/>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910922" y="379527"/>
            <a:ext cx="4723809" cy="2533333"/>
          </a:xfr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05794" y="1633284"/>
            <a:ext cx="4742857" cy="3142857"/>
          </a:xfrm>
          <a:prstGeom prst="rect">
            <a:avLst/>
          </a:prstGeom>
        </p:spPr>
      </p:pic>
    </p:spTree>
    <p:extLst>
      <p:ext uri="{BB962C8B-B14F-4D97-AF65-F5344CB8AC3E}">
        <p14:creationId xmlns:p14="http://schemas.microsoft.com/office/powerpoint/2010/main" val="2060808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737064" y="3607535"/>
            <a:ext cx="5198121" cy="923330"/>
          </a:xfrm>
          <a:prstGeom prst="rect">
            <a:avLst/>
          </a:prstGeom>
        </p:spPr>
        <p:txBody>
          <a:bodyPr wrap="square">
            <a:spAutoFit/>
          </a:bodyPr>
          <a:lstStyle/>
          <a:p>
            <a:r>
              <a:rPr lang="en-US" dirty="0">
                <a:hlinkClick r:id="rId2"/>
              </a:rPr>
              <a:t>https://</a:t>
            </a:r>
            <a:r>
              <a:rPr lang="en-US" dirty="0" smtClean="0">
                <a:hlinkClick r:id="rId2"/>
              </a:rPr>
              <a:t>play.google.com/store/apps/details?id=com.google.android.apps.docs.editors.docs</a:t>
            </a:r>
            <a:r>
              <a:rPr lang="lt-LT" dirty="0" smtClean="0"/>
              <a:t> </a:t>
            </a:r>
            <a:endParaRPr lang="en-US" dirty="0"/>
          </a:p>
        </p:txBody>
      </p:sp>
      <p:sp>
        <p:nvSpPr>
          <p:cNvPr id="6" name="TextBox 5"/>
          <p:cNvSpPr txBox="1"/>
          <p:nvPr/>
        </p:nvSpPr>
        <p:spPr>
          <a:xfrm>
            <a:off x="6151317" y="208472"/>
            <a:ext cx="5569426" cy="3046988"/>
          </a:xfrm>
          <a:prstGeom prst="rect">
            <a:avLst/>
          </a:prstGeom>
          <a:noFill/>
        </p:spPr>
        <p:txBody>
          <a:bodyPr wrap="square" rtlCol="0">
            <a:spAutoFit/>
          </a:bodyPr>
          <a:lstStyle/>
          <a:p>
            <a:r>
              <a:rPr lang="lt-LT" sz="1200" dirty="0"/>
              <a:t>Aprašas</a:t>
            </a:r>
          </a:p>
          <a:p>
            <a:r>
              <a:rPr lang="lt-LT" sz="1200" dirty="0"/>
              <a:t>Kurkite, redaguokite dokumentus ir bendradarbiaukite su kitais žmonėmis, turinčiais „</a:t>
            </a:r>
            <a:r>
              <a:rPr lang="lt-LT" sz="1200" dirty="0" err="1"/>
              <a:t>Android</a:t>
            </a:r>
            <a:r>
              <a:rPr lang="lt-LT" sz="1200" dirty="0"/>
              <a:t>“ telefoną ar </a:t>
            </a:r>
            <a:r>
              <a:rPr lang="lt-LT" sz="1200" dirty="0" err="1"/>
              <a:t>planšetinį</a:t>
            </a:r>
            <a:r>
              <a:rPr lang="lt-LT" sz="1200" dirty="0"/>
              <a:t> kompiuterį, naudodami nemokamą „Google“ dokumentų programą. Naudodami „Google“ dokumentus galite:</a:t>
            </a:r>
            <a:br>
              <a:rPr lang="lt-LT" sz="1200" dirty="0"/>
            </a:br>
            <a:r>
              <a:rPr lang="lt-LT" sz="1200" dirty="0"/>
              <a:t/>
            </a:r>
            <a:br>
              <a:rPr lang="lt-LT" sz="1200" dirty="0"/>
            </a:br>
            <a:r>
              <a:rPr lang="lt-LT" sz="1200" dirty="0"/>
              <a:t>- Kurti naujus dokumentus ar redaguoti bet kurį dokumentą, sukurtą </a:t>
            </a:r>
            <a:r>
              <a:rPr lang="lt-LT" sz="1200" dirty="0" err="1"/>
              <a:t>žiniatinklyje</a:t>
            </a:r>
            <a:r>
              <a:rPr lang="lt-LT" sz="1200" dirty="0"/>
              <a:t> ar kitame įrenginyje.</a:t>
            </a:r>
            <a:br>
              <a:rPr lang="lt-LT" sz="1200" dirty="0"/>
            </a:br>
            <a:r>
              <a:rPr lang="lt-LT" sz="1200" dirty="0"/>
              <a:t>- Bendrinti dokumentus ir dirbti tame pačiame dokumente tuo pačiu metu kartu su kitais žmonėmis.</a:t>
            </a:r>
            <a:br>
              <a:rPr lang="lt-LT" sz="1200" dirty="0"/>
            </a:br>
            <a:r>
              <a:rPr lang="lt-LT" sz="1200" dirty="0"/>
              <a:t>- Atidaryti, redaguoti ir išsaugoti „Microsoft Word“ dokumentus.</a:t>
            </a:r>
            <a:br>
              <a:rPr lang="lt-LT" sz="1200" dirty="0"/>
            </a:br>
            <a:r>
              <a:rPr lang="lt-LT" sz="1200" dirty="0"/>
              <a:t>- Bet kuriuo metu atlikti darbus, net kai nėra interneto ryšio.</a:t>
            </a:r>
            <a:br>
              <a:rPr lang="lt-LT" sz="1200" dirty="0"/>
            </a:br>
            <a:r>
              <a:rPr lang="lt-LT" sz="1200" dirty="0"/>
              <a:t>- Pridėti komentarų ir atsakyti į juos.</a:t>
            </a:r>
            <a:br>
              <a:rPr lang="lt-LT" sz="1200" dirty="0"/>
            </a:br>
            <a:r>
              <a:rPr lang="lt-LT" sz="1200" dirty="0"/>
              <a:t>- Niekada nesijaudinti, kad prarasite darbą, nes vedant tekstą automatiškai sukuriama atsarginė visų dokumentų kopija.</a:t>
            </a:r>
          </a:p>
          <a:p>
            <a:endParaRPr lang="en-US" sz="1200" dirty="0"/>
          </a:p>
        </p:txBody>
      </p:sp>
      <p:sp>
        <p:nvSpPr>
          <p:cNvPr id="7" name="Stačiakampis 6"/>
          <p:cNvSpPr/>
          <p:nvPr/>
        </p:nvSpPr>
        <p:spPr>
          <a:xfrm>
            <a:off x="1624591" y="5420441"/>
            <a:ext cx="4709708" cy="929337"/>
          </a:xfrm>
          <a:prstGeom prst="rect">
            <a:avLst/>
          </a:prstGeom>
        </p:spPr>
        <p:txBody>
          <a:bodyPr wrap="square">
            <a:spAutoFit/>
          </a:bodyPr>
          <a:lstStyle/>
          <a:p>
            <a:r>
              <a:rPr lang="en-US" dirty="0">
                <a:hlinkClick r:id="rId3"/>
              </a:rPr>
              <a:t>https://</a:t>
            </a:r>
            <a:r>
              <a:rPr lang="en-US" dirty="0" smtClean="0">
                <a:hlinkClick r:id="rId3"/>
              </a:rPr>
              <a:t>play.google.com/store/apps/details?id=com.google.android.apps.docs.editors.slides</a:t>
            </a:r>
            <a:r>
              <a:rPr lang="lt-LT" dirty="0" smtClean="0"/>
              <a:t> </a:t>
            </a:r>
            <a:endParaRPr lang="en-US" dirty="0"/>
          </a:p>
        </p:txBody>
      </p:sp>
      <p:pic>
        <p:nvPicPr>
          <p:cNvPr id="3" name="Content Placeholder 2"/>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078981" y="436106"/>
            <a:ext cx="4514286" cy="3171429"/>
          </a:xfr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69363" y="3032834"/>
            <a:ext cx="4933333" cy="3190476"/>
          </a:xfrm>
          <a:prstGeom prst="rect">
            <a:avLst/>
          </a:prstGeom>
        </p:spPr>
      </p:pic>
    </p:spTree>
    <p:extLst>
      <p:ext uri="{BB962C8B-B14F-4D97-AF65-F5344CB8AC3E}">
        <p14:creationId xmlns:p14="http://schemas.microsoft.com/office/powerpoint/2010/main" val="55672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7521" y="4651764"/>
            <a:ext cx="4015927" cy="1603099"/>
          </a:xfrm>
          <a:prstGeom prst="rect">
            <a:avLst/>
          </a:prstGeom>
        </p:spPr>
      </p:pic>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4553" y="973691"/>
            <a:ext cx="4416742" cy="2523853"/>
          </a:xfrm>
          <a:prstGeom prst="rect">
            <a:avLst/>
          </a:prstGeom>
        </p:spPr>
      </p:pic>
      <p:sp>
        <p:nvSpPr>
          <p:cNvPr id="2" name="Pavadinimas 1"/>
          <p:cNvSpPr>
            <a:spLocks noGrp="1"/>
          </p:cNvSpPr>
          <p:nvPr>
            <p:ph type="title"/>
          </p:nvPr>
        </p:nvSpPr>
        <p:spPr>
          <a:xfrm>
            <a:off x="538432" y="247423"/>
            <a:ext cx="11692327" cy="755211"/>
          </a:xfrm>
        </p:spPr>
        <p:txBody>
          <a:bodyPr>
            <a:normAutofit fontScale="90000"/>
          </a:bodyPr>
          <a:lstStyle/>
          <a:p>
            <a:r>
              <a:rPr lang="lt-LT" b="1" dirty="0" smtClean="0">
                <a:effectLst>
                  <a:outerShdw blurRad="38100" dist="38100" dir="2700000" algn="tl">
                    <a:srgbClr val="000000">
                      <a:alpha val="43137"/>
                    </a:srgbClr>
                  </a:outerShdw>
                </a:effectLst>
              </a:rPr>
              <a:t>Laisvai naudojamų nuotraukų rinkiniai : </a:t>
            </a:r>
            <a:r>
              <a:rPr lang="lt-LT" b="1" dirty="0" err="1" smtClean="0">
                <a:effectLst>
                  <a:outerShdw blurRad="38100" dist="38100" dir="2700000" algn="tl">
                    <a:srgbClr val="000000">
                      <a:alpha val="43137"/>
                    </a:srgbClr>
                  </a:outerShdw>
                </a:effectLst>
              </a:rPr>
              <a:t>Flickr</a:t>
            </a:r>
            <a:r>
              <a:rPr lang="lt-LT" b="1" dirty="0" smtClean="0">
                <a:effectLst>
                  <a:outerShdw blurRad="38100" dist="38100" dir="2700000" algn="tl">
                    <a:srgbClr val="000000">
                      <a:alpha val="43137"/>
                    </a:srgbClr>
                  </a:outerShdw>
                </a:effectLst>
              </a:rPr>
              <a:t>, </a:t>
            </a:r>
            <a:r>
              <a:rPr lang="lt-LT" b="1" dirty="0" err="1" smtClean="0">
                <a:effectLst>
                  <a:outerShdw blurRad="38100" dist="38100" dir="2700000" algn="tl">
                    <a:srgbClr val="000000">
                      <a:alpha val="43137"/>
                    </a:srgbClr>
                  </a:outerShdw>
                </a:effectLst>
              </a:rPr>
              <a:t>Blekko</a:t>
            </a:r>
            <a:endParaRPr lang="en-US" b="1" dirty="0">
              <a:effectLst>
                <a:outerShdw blurRad="38100" dist="38100" dir="2700000" algn="tl">
                  <a:srgbClr val="000000">
                    <a:alpha val="43137"/>
                  </a:srgbClr>
                </a:outerShdw>
              </a:effectLst>
            </a:endParaRPr>
          </a:p>
        </p:txBody>
      </p:sp>
      <p:sp>
        <p:nvSpPr>
          <p:cNvPr id="9" name="Stačiakampis 8"/>
          <p:cNvSpPr/>
          <p:nvPr/>
        </p:nvSpPr>
        <p:spPr>
          <a:xfrm>
            <a:off x="612006" y="2839721"/>
            <a:ext cx="3623108" cy="338554"/>
          </a:xfrm>
          <a:prstGeom prst="rect">
            <a:avLst/>
          </a:prstGeom>
        </p:spPr>
        <p:txBody>
          <a:bodyPr wrap="none">
            <a:spAutoFit/>
          </a:bodyPr>
          <a:lstStyle/>
          <a:p>
            <a:r>
              <a:rPr lang="en-US" sz="1600" dirty="0">
                <a:hlinkClick r:id="rId4"/>
              </a:rPr>
              <a:t>https://www.flickr.com/#</a:t>
            </a:r>
            <a:r>
              <a:rPr lang="en-US" sz="1600" dirty="0" smtClean="0">
                <a:hlinkClick r:id="rId4"/>
              </a:rPr>
              <a:t>section-1</a:t>
            </a:r>
            <a:r>
              <a:rPr lang="lt-LT" sz="1600" dirty="0" smtClean="0"/>
              <a:t> </a:t>
            </a:r>
            <a:endParaRPr lang="en-US" sz="1600" dirty="0"/>
          </a:p>
        </p:txBody>
      </p:sp>
      <p:sp>
        <p:nvSpPr>
          <p:cNvPr id="10" name="Stačiakampis 9"/>
          <p:cNvSpPr/>
          <p:nvPr/>
        </p:nvSpPr>
        <p:spPr>
          <a:xfrm>
            <a:off x="8565355" y="3513638"/>
            <a:ext cx="3456756" cy="923330"/>
          </a:xfrm>
          <a:prstGeom prst="rect">
            <a:avLst/>
          </a:prstGeom>
        </p:spPr>
        <p:txBody>
          <a:bodyPr wrap="square">
            <a:spAutoFit/>
          </a:bodyPr>
          <a:lstStyle/>
          <a:p>
            <a:r>
              <a:rPr lang="en-US" dirty="0">
                <a:hlinkClick r:id="rId5"/>
              </a:rPr>
              <a:t>https://</a:t>
            </a:r>
            <a:r>
              <a:rPr lang="en-US" dirty="0" smtClean="0">
                <a:hlinkClick r:id="rId5"/>
              </a:rPr>
              <a:t>play.google.com/store/apps/details?id=com.yahoo.mobile.client.android.flickr</a:t>
            </a:r>
            <a:r>
              <a:rPr lang="lt-LT" dirty="0" smtClean="0"/>
              <a:t> </a:t>
            </a:r>
            <a:endParaRPr lang="en-US" dirty="0"/>
          </a:p>
        </p:txBody>
      </p:sp>
      <p:sp>
        <p:nvSpPr>
          <p:cNvPr id="11" name="Stačiakampis 10"/>
          <p:cNvSpPr/>
          <p:nvPr/>
        </p:nvSpPr>
        <p:spPr>
          <a:xfrm>
            <a:off x="8417385" y="6254864"/>
            <a:ext cx="2387192" cy="369332"/>
          </a:xfrm>
          <a:prstGeom prst="rect">
            <a:avLst/>
          </a:prstGeom>
        </p:spPr>
        <p:txBody>
          <a:bodyPr wrap="none">
            <a:spAutoFit/>
          </a:bodyPr>
          <a:lstStyle/>
          <a:p>
            <a:r>
              <a:rPr lang="en-US" dirty="0">
                <a:hlinkClick r:id="rId6"/>
              </a:rPr>
              <a:t>http://blekko.com</a:t>
            </a:r>
            <a:r>
              <a:rPr lang="en-US" dirty="0" smtClean="0">
                <a:hlinkClick r:id="rId6"/>
              </a:rPr>
              <a:t>/</a:t>
            </a:r>
            <a:r>
              <a:rPr lang="lt-LT" dirty="0" smtClean="0"/>
              <a:t> </a:t>
            </a:r>
            <a:endParaRPr lang="en-US" dirty="0"/>
          </a:p>
        </p:txBody>
      </p:sp>
      <p:pic>
        <p:nvPicPr>
          <p:cNvPr id="12" name="Content Placeholder 11"/>
          <p:cNvPicPr>
            <a:picLocks noGrp="1" noChangeAspect="1"/>
          </p:cNvPicPr>
          <p:nvPr>
            <p:ph idx="1"/>
          </p:nvPr>
        </p:nvPicPr>
        <p:blipFill>
          <a:blip r:embed="rId7">
            <a:extLst>
              <a:ext uri="{28A0092B-C50C-407E-A947-70E740481C1C}">
                <a14:useLocalDpi xmlns:a14="http://schemas.microsoft.com/office/drawing/2010/main" val="0"/>
              </a:ext>
            </a:extLst>
          </a:blip>
          <a:stretch>
            <a:fillRect/>
          </a:stretch>
        </p:blipFill>
        <p:spPr>
          <a:xfrm>
            <a:off x="789030" y="1040220"/>
            <a:ext cx="2946208" cy="1759541"/>
          </a:xfrm>
        </p:spPr>
      </p:pic>
      <p:pic>
        <p:nvPicPr>
          <p:cNvPr id="13" name="Picture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77749" y="2128439"/>
            <a:ext cx="4011980" cy="2770397"/>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576" y="3451822"/>
            <a:ext cx="4134487" cy="2803042"/>
          </a:xfrm>
          <a:prstGeom prst="rect">
            <a:avLst/>
          </a:prstGeom>
        </p:spPr>
      </p:pic>
    </p:spTree>
    <p:extLst>
      <p:ext uri="{BB962C8B-B14F-4D97-AF65-F5344CB8AC3E}">
        <p14:creationId xmlns:p14="http://schemas.microsoft.com/office/powerpoint/2010/main" val="10761889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1800" y="287216"/>
            <a:ext cx="6924501" cy="3778250"/>
          </a:xfr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8815" y="2534547"/>
            <a:ext cx="6410848" cy="4145531"/>
          </a:xfrm>
          <a:prstGeom prst="rect">
            <a:avLst/>
          </a:prstGeom>
        </p:spPr>
      </p:pic>
    </p:spTree>
    <p:extLst>
      <p:ext uri="{BB962C8B-B14F-4D97-AF65-F5344CB8AC3E}">
        <p14:creationId xmlns:p14="http://schemas.microsoft.com/office/powerpoint/2010/main" val="2482940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1672" y="199292"/>
            <a:ext cx="5593159" cy="3778250"/>
          </a:xfrm>
        </p:spPr>
      </p:pic>
      <p:pic>
        <p:nvPicPr>
          <p:cNvPr id="5" name="Paveikslėlis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768" y="624110"/>
            <a:ext cx="4954831" cy="4473000"/>
          </a:xfrm>
          <a:prstGeom prst="rect">
            <a:avLst/>
          </a:prstGeom>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4846" y="2915313"/>
            <a:ext cx="5209808" cy="3696641"/>
          </a:xfrm>
          <a:prstGeom prst="rect">
            <a:avLst/>
          </a:prstGeom>
        </p:spPr>
      </p:pic>
    </p:spTree>
    <p:extLst>
      <p:ext uri="{BB962C8B-B14F-4D97-AF65-F5344CB8AC3E}">
        <p14:creationId xmlns:p14="http://schemas.microsoft.com/office/powerpoint/2010/main" val="23936727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19191" y="78511"/>
            <a:ext cx="4668935" cy="3358251"/>
          </a:xfrm>
        </p:spPr>
      </p:pic>
      <p:pic>
        <p:nvPicPr>
          <p:cNvPr id="15" name="Paveikslėlis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886" y="60884"/>
            <a:ext cx="4781270" cy="3229656"/>
          </a:xfrm>
          <a:prstGeom prst="rect">
            <a:avLst/>
          </a:prstGeom>
        </p:spPr>
      </p:pic>
      <p:pic>
        <p:nvPicPr>
          <p:cNvPr id="6" name="Paveikslėlis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1505" y="1905000"/>
            <a:ext cx="5132154" cy="3619589"/>
          </a:xfrm>
          <a:prstGeom prst="rect">
            <a:avLst/>
          </a:prstGeom>
        </p:spPr>
      </p:pic>
      <p:pic>
        <p:nvPicPr>
          <p:cNvPr id="13" name="Paveikslėlis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8251" y="3424958"/>
            <a:ext cx="4838038" cy="3221454"/>
          </a:xfrm>
          <a:prstGeom prst="rect">
            <a:avLst/>
          </a:prstGeom>
        </p:spPr>
      </p:pic>
      <p:pic>
        <p:nvPicPr>
          <p:cNvPr id="12" name="Paveikslėlis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7923" y="3185890"/>
            <a:ext cx="4711476" cy="3355872"/>
          </a:xfrm>
          <a:prstGeom prst="rect">
            <a:avLst/>
          </a:prstGeom>
        </p:spPr>
      </p:pic>
    </p:spTree>
    <p:extLst>
      <p:ext uri="{BB962C8B-B14F-4D97-AF65-F5344CB8AC3E}">
        <p14:creationId xmlns:p14="http://schemas.microsoft.com/office/powerpoint/2010/main" val="4212669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2675" y="385899"/>
            <a:ext cx="5134442" cy="3339662"/>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46104" y="395102"/>
            <a:ext cx="5103897" cy="3330458"/>
          </a:xfrm>
          <a:prstGeom prst="rect">
            <a:avLst/>
          </a:prstGeom>
        </p:spPr>
      </p:pic>
      <p:pic>
        <p:nvPicPr>
          <p:cNvPr id="8" name="Paveikslėlis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6737" y="2133599"/>
            <a:ext cx="4171478" cy="2665512"/>
          </a:xfrm>
          <a:prstGeom prst="rect">
            <a:avLst/>
          </a:prstGeom>
        </p:spPr>
      </p:pic>
      <p:pic>
        <p:nvPicPr>
          <p:cNvPr id="7" name="Paveikslėlis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7864" y="3725560"/>
            <a:ext cx="5072137" cy="2996817"/>
          </a:xfrm>
          <a:prstGeom prst="rect">
            <a:avLst/>
          </a:prstGeom>
        </p:spPr>
      </p:pic>
      <p:pic>
        <p:nvPicPr>
          <p:cNvPr id="5" name="Paveikslėlis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2675" y="3725560"/>
            <a:ext cx="4825159" cy="2996817"/>
          </a:xfrm>
          <a:prstGeom prst="rect">
            <a:avLst/>
          </a:prstGeom>
        </p:spPr>
      </p:pic>
    </p:spTree>
    <p:extLst>
      <p:ext uri="{BB962C8B-B14F-4D97-AF65-F5344CB8AC3E}">
        <p14:creationId xmlns:p14="http://schemas.microsoft.com/office/powerpoint/2010/main" val="4122842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veikslėlis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6138" y="256760"/>
            <a:ext cx="4655435" cy="3296480"/>
          </a:xfrm>
          <a:prstGeom prst="rect">
            <a:avLst/>
          </a:prstGeom>
        </p:spPr>
      </p:pic>
      <p:pic>
        <p:nvPicPr>
          <p:cNvPr id="6" name="Paveikslėlis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2928" y="3737550"/>
            <a:ext cx="4886010" cy="2968833"/>
          </a:xfrm>
          <a:prstGeom prst="rect">
            <a:avLst/>
          </a:prstGeom>
        </p:spPr>
      </p:pic>
      <p:pic>
        <p:nvPicPr>
          <p:cNvPr id="8" name="Paveikslėlis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56138" y="3737550"/>
            <a:ext cx="4655435" cy="3044995"/>
          </a:xfrm>
          <a:prstGeom prst="rect">
            <a:avLst/>
          </a:prstGeom>
        </p:spPr>
      </p:pic>
      <p:pic>
        <p:nvPicPr>
          <p:cNvPr id="9" name="Paveikslėlis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2928" y="256760"/>
            <a:ext cx="4886010" cy="2994969"/>
          </a:xfrm>
          <a:prstGeom prst="rect">
            <a:avLst/>
          </a:prstGeom>
        </p:spPr>
      </p:pic>
    </p:spTree>
    <p:extLst>
      <p:ext uri="{BB962C8B-B14F-4D97-AF65-F5344CB8AC3E}">
        <p14:creationId xmlns:p14="http://schemas.microsoft.com/office/powerpoint/2010/main" val="23560176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tačiakampis 3"/>
          <p:cNvSpPr/>
          <p:nvPr/>
        </p:nvSpPr>
        <p:spPr>
          <a:xfrm>
            <a:off x="1734589" y="6139822"/>
            <a:ext cx="10119360" cy="369332"/>
          </a:xfrm>
          <a:prstGeom prst="rect">
            <a:avLst/>
          </a:prstGeom>
        </p:spPr>
        <p:txBody>
          <a:bodyPr wrap="square">
            <a:spAutoFit/>
          </a:bodyPr>
          <a:lstStyle/>
          <a:p>
            <a:r>
              <a:rPr lang="en-US" dirty="0">
                <a:hlinkClick r:id="rId2"/>
              </a:rPr>
              <a:t>https://</a:t>
            </a:r>
            <a:r>
              <a:rPr lang="en-US" dirty="0" smtClean="0">
                <a:hlinkClick r:id="rId2"/>
              </a:rPr>
              <a:t>play.google.com/store/apps/details?id=com.dropbox.android</a:t>
            </a:r>
            <a:r>
              <a:rPr lang="lt-LT" dirty="0" smtClean="0"/>
              <a:t> </a:t>
            </a:r>
            <a:endParaRPr lang="en-US" dirty="0"/>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6216" y="845389"/>
            <a:ext cx="7364070" cy="4884459"/>
          </a:xfrm>
        </p:spPr>
      </p:pic>
    </p:spTree>
    <p:extLst>
      <p:ext uri="{BB962C8B-B14F-4D97-AF65-F5344CB8AC3E}">
        <p14:creationId xmlns:p14="http://schemas.microsoft.com/office/powerpoint/2010/main" val="35881267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TOP25 </a:t>
            </a:r>
            <a:r>
              <a:rPr lang="lt-LT" dirty="0" err="1" smtClean="0"/>
              <a:t>Android</a:t>
            </a:r>
            <a:r>
              <a:rPr lang="lt-LT" dirty="0" smtClean="0"/>
              <a:t> (2014)</a:t>
            </a:r>
            <a:endParaRPr lang="en-US" dirty="0"/>
          </a:p>
        </p:txBody>
      </p:sp>
      <p:sp>
        <p:nvSpPr>
          <p:cNvPr id="3" name="Turinio vietos rezervavimo ženklas 2"/>
          <p:cNvSpPr>
            <a:spLocks noGrp="1"/>
          </p:cNvSpPr>
          <p:nvPr>
            <p:ph idx="1"/>
          </p:nvPr>
        </p:nvSpPr>
        <p:spPr>
          <a:xfrm>
            <a:off x="2589212" y="2848130"/>
            <a:ext cx="3181668" cy="3063091"/>
          </a:xfrm>
        </p:spPr>
        <p:txBody>
          <a:bodyPr>
            <a:normAutofit fontScale="70000" lnSpcReduction="20000"/>
          </a:bodyPr>
          <a:lstStyle/>
          <a:p>
            <a:r>
              <a:rPr lang="lt-LT" dirty="0" err="1" smtClean="0">
                <a:latin typeface="Times New Roman" panose="02020603050405020304" pitchFamily="18" charset="0"/>
                <a:cs typeface="Times New Roman" panose="02020603050405020304" pitchFamily="18" charset="0"/>
              </a:rPr>
              <a:t>Evernote</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Flipboard</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WhatsApp</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SwiftKey</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Keyboard</a:t>
            </a:r>
            <a:r>
              <a:rPr lang="lt-LT" dirty="0" smtClean="0">
                <a:latin typeface="Times New Roman" panose="02020603050405020304" pitchFamily="18" charset="0"/>
                <a:cs typeface="Times New Roman" panose="02020603050405020304" pitchFamily="18" charset="0"/>
              </a:rPr>
              <a:t> </a:t>
            </a:r>
          </a:p>
          <a:p>
            <a:r>
              <a:rPr lang="lt-LT" dirty="0" err="1" smtClean="0">
                <a:latin typeface="Times New Roman" panose="02020603050405020304" pitchFamily="18" charset="0"/>
                <a:cs typeface="Times New Roman" panose="02020603050405020304" pitchFamily="18" charset="0"/>
              </a:rPr>
              <a:t>The</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Walking</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Dead</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Insagram</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Spotify</a:t>
            </a:r>
            <a:endParaRPr lang="lt-LT" dirty="0" smtClean="0">
              <a:latin typeface="Times New Roman" panose="02020603050405020304" pitchFamily="18" charset="0"/>
              <a:cs typeface="Times New Roman" panose="02020603050405020304" pitchFamily="18" charset="0"/>
            </a:endParaRPr>
          </a:p>
          <a:p>
            <a:r>
              <a:rPr lang="lt-LT" dirty="0" err="1" smtClean="0">
                <a:latin typeface="Times New Roman" panose="02020603050405020304" pitchFamily="18" charset="0"/>
                <a:cs typeface="Times New Roman" panose="02020603050405020304" pitchFamily="18" charset="0"/>
              </a:rPr>
              <a:t>Triplt</a:t>
            </a:r>
            <a:endParaRPr lang="en-US" dirty="0">
              <a:latin typeface="Times New Roman" panose="02020603050405020304" pitchFamily="18" charset="0"/>
              <a:cs typeface="Times New Roman" panose="02020603050405020304" pitchFamily="18" charset="0"/>
            </a:endParaRPr>
          </a:p>
        </p:txBody>
      </p:sp>
      <p:sp>
        <p:nvSpPr>
          <p:cNvPr id="4" name="Stačiakampis 3"/>
          <p:cNvSpPr/>
          <p:nvPr/>
        </p:nvSpPr>
        <p:spPr>
          <a:xfrm>
            <a:off x="2170026" y="2133600"/>
            <a:ext cx="5907386" cy="369332"/>
          </a:xfrm>
          <a:prstGeom prst="rect">
            <a:avLst/>
          </a:prstGeom>
        </p:spPr>
        <p:txBody>
          <a:bodyPr wrap="none">
            <a:spAutoFit/>
          </a:bodyPr>
          <a:lstStyle/>
          <a:p>
            <a:r>
              <a:rPr lang="en-US" dirty="0">
                <a:hlinkClick r:id="rId2"/>
              </a:rPr>
              <a:t>http://</a:t>
            </a:r>
            <a:r>
              <a:rPr lang="en-US" dirty="0" smtClean="0">
                <a:hlinkClick r:id="rId2"/>
              </a:rPr>
              <a:t>blog.laptopmag.com/25-best-android-apps</a:t>
            </a:r>
            <a:r>
              <a:rPr lang="lt-LT" dirty="0" smtClean="0"/>
              <a:t> </a:t>
            </a:r>
            <a:endParaRPr lang="en-US" dirty="0"/>
          </a:p>
        </p:txBody>
      </p:sp>
      <p:sp>
        <p:nvSpPr>
          <p:cNvPr id="5" name="TextBox 4"/>
          <p:cNvSpPr txBox="1"/>
          <p:nvPr/>
        </p:nvSpPr>
        <p:spPr>
          <a:xfrm>
            <a:off x="5770880" y="2848130"/>
            <a:ext cx="2844800" cy="2585323"/>
          </a:xfrm>
          <a:prstGeom prst="rect">
            <a:avLst/>
          </a:prstGeom>
          <a:noFill/>
        </p:spPr>
        <p:txBody>
          <a:bodyPr wrap="square" rtlCol="0">
            <a:spAutoFit/>
          </a:bodyPr>
          <a:lstStyle/>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FoxFi</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OpenTable</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Twitter</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Parallels</a:t>
            </a:r>
            <a:r>
              <a:rPr lang="lt-LT" dirty="0" smtClean="0">
                <a:latin typeface="Times New Roman" panose="02020603050405020304" pitchFamily="18" charset="0"/>
                <a:cs typeface="Times New Roman" panose="02020603050405020304" pitchFamily="18" charset="0"/>
              </a:rPr>
              <a:t> Access</a:t>
            </a: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Snapchat</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Angry</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Birds</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Epic</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Camera</a:t>
            </a:r>
            <a:r>
              <a:rPr lang="lt-LT" dirty="0" smtClean="0">
                <a:latin typeface="Times New Roman" panose="02020603050405020304" pitchFamily="18" charset="0"/>
                <a:cs typeface="Times New Roman" panose="02020603050405020304" pitchFamily="18" charset="0"/>
              </a:rPr>
              <a:t> ZOOM FX</a:t>
            </a: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Dropbox</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smtClean="0">
                <a:latin typeface="Times New Roman" panose="02020603050405020304" pitchFamily="18" charset="0"/>
                <a:cs typeface="Times New Roman" panose="02020603050405020304" pitchFamily="18" charset="0"/>
              </a:rPr>
              <a:t>ES File Explorer</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8615680" y="3027680"/>
            <a:ext cx="2888932" cy="2862322"/>
          </a:xfrm>
          <a:prstGeom prst="rect">
            <a:avLst/>
          </a:prstGeom>
          <a:noFill/>
        </p:spPr>
        <p:txBody>
          <a:bodyPr wrap="square" rtlCol="0">
            <a:spAutoFit/>
          </a:bodyPr>
          <a:lstStyle/>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Runkeeper</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Wunderlist</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Avast</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Mobile</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Security</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and</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Antivirus</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SnapSeed</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DoogCatcher</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Timely</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Buzz</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Launcher</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DashClock</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Widget</a:t>
            </a:r>
            <a:endParaRPr lang="lt-LT"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lt-LT" dirty="0" err="1" smtClean="0">
                <a:latin typeface="Times New Roman" panose="02020603050405020304" pitchFamily="18" charset="0"/>
                <a:cs typeface="Times New Roman" panose="02020603050405020304" pitchFamily="18" charset="0"/>
              </a:rPr>
              <a:t>Related</a:t>
            </a:r>
            <a:r>
              <a:rPr lang="lt-LT" dirty="0" smtClean="0">
                <a:latin typeface="Times New Roman" panose="02020603050405020304" pitchFamily="18" charset="0"/>
                <a:cs typeface="Times New Roman" panose="02020603050405020304" pitchFamily="18" charset="0"/>
              </a:rPr>
              <a:t> </a:t>
            </a:r>
            <a:r>
              <a:rPr lang="lt-LT" dirty="0" err="1" smtClean="0">
                <a:latin typeface="Times New Roman" panose="02020603050405020304" pitchFamily="18" charset="0"/>
                <a:cs typeface="Times New Roman" panose="02020603050405020304" pitchFamily="18" charset="0"/>
              </a:rPr>
              <a:t>Articles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64706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348298" y="3936963"/>
            <a:ext cx="10041572" cy="2137756"/>
          </a:xfrm>
        </p:spPr>
        <p:txBody>
          <a:bodyPr>
            <a:normAutofit/>
          </a:bodyPr>
          <a:lstStyle/>
          <a:p>
            <a:pPr algn="ctr"/>
            <a:r>
              <a:rPr lang="lt-LT" sz="5400" b="1" dirty="0" smtClean="0">
                <a:effectLst>
                  <a:outerShdw blurRad="38100" dist="38100" dir="2700000" algn="tl">
                    <a:srgbClr val="000000">
                      <a:alpha val="43137"/>
                    </a:srgbClr>
                  </a:outerShdw>
                </a:effectLst>
              </a:rPr>
              <a:t>Sėkmės informacijos greitkeliuose!</a:t>
            </a:r>
            <a:endParaRPr lang="en-US" sz="5400" b="1" dirty="0">
              <a:effectLst>
                <a:outerShdw blurRad="38100" dist="38100" dir="2700000" algn="tl">
                  <a:srgbClr val="000000">
                    <a:alpha val="43137"/>
                  </a:srgbClr>
                </a:outerShdw>
              </a:effectLst>
            </a:endParaRPr>
          </a:p>
        </p:txBody>
      </p:sp>
      <p:graphicFrame>
        <p:nvGraphicFramePr>
          <p:cNvPr id="3" name="Lentelė 2"/>
          <p:cNvGraphicFramePr>
            <a:graphicFrameLocks noGrp="1"/>
          </p:cNvGraphicFramePr>
          <p:nvPr>
            <p:extLst>
              <p:ext uri="{D42A27DB-BD31-4B8C-83A1-F6EECF244321}">
                <p14:modId xmlns:p14="http://schemas.microsoft.com/office/powerpoint/2010/main" val="2363378327"/>
              </p:ext>
            </p:extLst>
          </p:nvPr>
        </p:nvGraphicFramePr>
        <p:xfrm>
          <a:off x="6850505" y="3014310"/>
          <a:ext cx="4032354" cy="673270"/>
        </p:xfrm>
        <a:graphic>
          <a:graphicData uri="http://schemas.openxmlformats.org/drawingml/2006/table">
            <a:tbl>
              <a:tblPr/>
              <a:tblGrid>
                <a:gridCol w="4032354"/>
              </a:tblGrid>
              <a:tr h="673270">
                <a:tc>
                  <a:txBody>
                    <a:bodyPr/>
                    <a:lstStyle/>
                    <a:p>
                      <a:pPr algn="l"/>
                      <a:r>
                        <a:rPr lang="en-US" b="1" i="0" u="none" strike="noStrike" dirty="0">
                          <a:solidFill>
                            <a:srgbClr val="000000"/>
                          </a:solidFill>
                          <a:effectLst/>
                          <a:latin typeface="verdana" panose="020B0604030504040204" pitchFamily="34" charset="0"/>
                        </a:rPr>
                        <a:t>Ralph Waldo Emerson</a:t>
                      </a:r>
                    </a:p>
                  </a:txBody>
                  <a:tcPr anchor="ctr">
                    <a:lnL>
                      <a:noFill/>
                    </a:lnL>
                    <a:lnR>
                      <a:noFill/>
                    </a:lnR>
                    <a:lnT>
                      <a:noFill/>
                    </a:lnT>
                    <a:lnB>
                      <a:noFill/>
                    </a:lnB>
                    <a:solidFill>
                      <a:srgbClr val="FFFFFF"/>
                    </a:solidFill>
                  </a:tcPr>
                </a:tc>
              </a:tr>
            </a:tbl>
          </a:graphicData>
        </a:graphic>
      </p:graphicFrame>
      <p:sp>
        <p:nvSpPr>
          <p:cNvPr id="4" name="Rectangle 1"/>
          <p:cNvSpPr>
            <a:spLocks noChangeArrowheads="1"/>
          </p:cNvSpPr>
          <p:nvPr/>
        </p:nvSpPr>
        <p:spPr bwMode="auto">
          <a:xfrm>
            <a:off x="2225941" y="1428198"/>
            <a:ext cx="8057312" cy="156966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Neik</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ten,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kur</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veda</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kelias</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verčiau</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eik</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ten,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kur</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jo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nėra</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ir</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palik</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savo</a:t>
            </a:r>
            <a:r>
              <a:rPr kumimoji="0" lang="en-US" altLang="en-US" sz="3200" b="1" i="1" u="none" strike="noStrike" cap="none" normalizeH="0" baseline="0" dirty="0" smtClean="0">
                <a:ln>
                  <a:noFill/>
                </a:ln>
                <a:solidFill>
                  <a:srgbClr val="000000"/>
                </a:solidFill>
                <a:effectLst>
                  <a:outerShdw blurRad="38100" dist="38100" dir="2700000" algn="tl">
                    <a:srgbClr val="000000">
                      <a:alpha val="43137"/>
                    </a:srgbClr>
                  </a:outerShdw>
                </a:effectLst>
                <a:latin typeface="Verdana" panose="020B0604030504040204" pitchFamily="34" charset="0"/>
              </a:rPr>
              <a:t> </a:t>
            </a:r>
            <a:r>
              <a:rPr kumimoji="0" lang="en-US" altLang="en-US" sz="3200" b="1" i="1" u="none" strike="noStrike" cap="none" normalizeH="0" baseline="0" dirty="0" err="1" smtClean="0">
                <a:ln>
                  <a:noFill/>
                </a:ln>
                <a:solidFill>
                  <a:srgbClr val="000000"/>
                </a:solidFill>
                <a:effectLst>
                  <a:outerShdw blurRad="38100" dist="38100" dir="2700000" algn="tl">
                    <a:srgbClr val="000000">
                      <a:alpha val="43137"/>
                    </a:srgbClr>
                  </a:outerShdw>
                </a:effectLst>
                <a:latin typeface="Verdana" panose="020B0604030504040204" pitchFamily="34" charset="0"/>
              </a:rPr>
              <a:t>pėdsakus</a:t>
            </a:r>
            <a:endParaRPr kumimoji="0" lang="en-US" altLang="en-US" sz="3600" b="1" i="1" u="none" strike="noStrike" cap="none" normalizeH="0" baseline="0" dirty="0" smtClean="0">
              <a:ln>
                <a:noFill/>
              </a:ln>
              <a:solidFill>
                <a:schemeClr val="tx1"/>
              </a:solidFill>
              <a:effectLst>
                <a:outerShdw blurRad="38100" dist="38100" dir="2700000" algn="tl">
                  <a:srgbClr val="000000">
                    <a:alpha val="43137"/>
                  </a:srgbClr>
                </a:outerShdw>
              </a:effectLst>
              <a:latin typeface="Arial" panose="020B0604020202020204" pitchFamily="34" charset="0"/>
            </a:endParaRPr>
          </a:p>
        </p:txBody>
      </p:sp>
    </p:spTree>
    <p:extLst>
      <p:ext uri="{BB962C8B-B14F-4D97-AF65-F5344CB8AC3E}">
        <p14:creationId xmlns:p14="http://schemas.microsoft.com/office/powerpoint/2010/main" val="2881889646"/>
      </p:ext>
    </p:extLst>
  </p:cSld>
  <p:clrMapOvr>
    <a:masterClrMapping/>
  </p:clrMapOvr>
</p:sld>
</file>

<file path=ppt/theme/theme1.xml><?xml version="1.0" encoding="utf-8"?>
<a:theme xmlns:a="http://schemas.openxmlformats.org/drawingml/2006/main" name="prezentacija_sablonas_tamsu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prezentacija_sablonas_tamsus</Template>
  <TotalTime>469</TotalTime>
  <Words>213</Words>
  <Application>Microsoft Office PowerPoint</Application>
  <PresentationFormat>Custom</PresentationFormat>
  <Paragraphs>62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prezentacija_sablonas_tamsus</vt:lpstr>
      <vt:lpstr>Programos planšetei su Android OS</vt:lpstr>
      <vt:lpstr>PowerPoint Presentation</vt:lpstr>
      <vt:lpstr>PROGRAMŲ PAIEŠKOMS</vt:lpstr>
      <vt:lpstr>PROGRAMŲ PAVYZDŽIAI</vt:lpstr>
      <vt:lpstr>PowerPoint Presentation</vt:lpstr>
      <vt:lpstr>PowerPoint Presentation</vt:lpstr>
      <vt:lpstr>PowerPoint Presentation</vt:lpstr>
      <vt:lpstr>Laisvai naudojamų nuotraukų rinkiniai : Flickr, Blekko</vt:lpstr>
      <vt:lpstr>PowerPoint Presentation</vt:lpstr>
      <vt:lpstr>PowerPoint Presentation</vt:lpstr>
      <vt:lpstr>PowerPoint Presentation</vt:lpstr>
      <vt:lpstr>PowerPoint Presentation</vt:lpstr>
      <vt:lpstr>PowerPoint Presentation</vt:lpstr>
      <vt:lpstr>PowerPoint Presentation</vt:lpstr>
      <vt:lpstr>TOP25 Android (2014)</vt:lpstr>
      <vt:lpstr>Sėkmės informacijos greitkeliuose!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Giedrė Sudniutė</dc:creator>
  <cp:lastModifiedBy>Ignas Bautrėnas</cp:lastModifiedBy>
  <cp:revision>62</cp:revision>
  <dcterms:created xsi:type="dcterms:W3CDTF">2014-10-11T12:54:50Z</dcterms:created>
  <dcterms:modified xsi:type="dcterms:W3CDTF">2015-10-27T14:50:05Z</dcterms:modified>
</cp:coreProperties>
</file>