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0" r:id="rId4"/>
    <p:sldId id="273" r:id="rId5"/>
    <p:sldId id="257" r:id="rId6"/>
    <p:sldId id="274" r:id="rId7"/>
    <p:sldId id="258" r:id="rId8"/>
    <p:sldId id="261" r:id="rId9"/>
    <p:sldId id="263" r:id="rId10"/>
    <p:sldId id="264" r:id="rId11"/>
    <p:sldId id="265" r:id="rId12"/>
    <p:sldId id="266" r:id="rId13"/>
    <p:sldId id="267" r:id="rId14"/>
    <p:sldId id="275" r:id="rId15"/>
    <p:sldId id="262" r:id="rId16"/>
    <p:sldId id="268" r:id="rId17"/>
    <p:sldId id="271" r:id="rId18"/>
    <p:sldId id="270" r:id="rId19"/>
    <p:sldId id="269" r:id="rId20"/>
    <p:sldId id="276" r:id="rId21"/>
    <p:sldId id="277" r:id="rId22"/>
    <p:sldId id="259" r:id="rId23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4ADBF"/>
    <a:srgbClr val="23087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96" autoAdjust="0"/>
    <p:restoredTop sz="94660"/>
  </p:normalViewPr>
  <p:slideViewPr>
    <p:cSldViewPr>
      <p:cViewPr>
        <p:scale>
          <a:sx n="118" d="100"/>
          <a:sy n="118" d="100"/>
        </p:scale>
        <p:origin x="-7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pPr/>
              <a:t>2015.09.18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490086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pPr/>
              <a:t>2015.09.18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2228746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pPr/>
              <a:t>2015.09.18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2229590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pPr/>
              <a:t>2015.09.18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650004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pPr/>
              <a:t>2015.09.18</a:t>
            </a:fld>
            <a:endParaRPr lang="lt-LT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1382547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pPr/>
              <a:t>2015.09.18</a:t>
            </a:fld>
            <a:endParaRPr lang="lt-LT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742075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pPr/>
              <a:t>2015.09.18</a:t>
            </a:fld>
            <a:endParaRPr lang="lt-LT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167153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pPr/>
              <a:t>2015.09.18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31779404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pPr/>
              <a:t>2015.09.18</a:t>
            </a:fld>
            <a:endParaRPr lang="lt-LT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939866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pPr/>
              <a:t>2015.09.18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219570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057D6-85C9-4931-B92D-913ADD60123A}" type="datetimeFigureOut">
              <a:rPr lang="lt-LT" smtClean="0"/>
              <a:pPr/>
              <a:t>2015.09.18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49252-7D88-4E70-BAD4-DA5036B9438F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2340943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057D6-85C9-4931-B92D-913ADD60123A}" type="datetimeFigureOut">
              <a:rPr lang="lt-LT" smtClean="0"/>
              <a:pPr/>
              <a:t>2015.09.18</a:t>
            </a:fld>
            <a:endParaRPr lang="lt-L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49252-7D88-4E70-BAD4-DA5036B9438F}" type="slidenum">
              <a:rPr lang="lt-LT" smtClean="0"/>
              <a:pPr/>
              <a:t>‹#›</a:t>
            </a:fld>
            <a:endParaRPr lang="lt-LT" dirty="0"/>
          </a:p>
        </p:txBody>
      </p:sp>
    </p:spTree>
    <p:extLst>
      <p:ext uri="{BB962C8B-B14F-4D97-AF65-F5344CB8AC3E}">
        <p14:creationId xmlns="" xmlns:p14="http://schemas.microsoft.com/office/powerpoint/2010/main" val="1264428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_b9rfv43KQQ" TargetMode="External"/><Relationship Id="rId2" Type="http://schemas.openxmlformats.org/officeDocument/2006/relationships/hyperlink" Target="https://www.youtube.com/watch?v=ZnFY8j0Llr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://www.kizoa.com/Animated-Collage/d1c24920434k6170024o1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://www.kizoa.com/Animated-Collage/d1c25066095k4378480o1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755576" y="4797152"/>
            <a:ext cx="6264696" cy="1733162"/>
          </a:xfrm>
        </p:spPr>
        <p:txBody>
          <a:bodyPr anchor="ctr">
            <a:normAutofit fontScale="77500" lnSpcReduction="20000"/>
          </a:bodyPr>
          <a:lstStyle/>
          <a:p>
            <a:pPr algn="l">
              <a:spcBef>
                <a:spcPts val="0"/>
              </a:spcBef>
            </a:pPr>
            <a:r>
              <a:rPr lang="lt-LT" sz="4400" b="1" dirty="0" smtClean="0">
                <a:solidFill>
                  <a:srgbClr val="04ADBF"/>
                </a:solidFill>
              </a:rPr>
              <a:t>„</a:t>
            </a:r>
            <a:r>
              <a:rPr lang="lt-LT" sz="4400" b="1" dirty="0" err="1" smtClean="0">
                <a:solidFill>
                  <a:srgbClr val="04ADBF"/>
                </a:solidFill>
              </a:rPr>
              <a:t>Kizoa</a:t>
            </a:r>
            <a:r>
              <a:rPr lang="lt-LT" sz="4400" b="1" dirty="0" smtClean="0">
                <a:solidFill>
                  <a:srgbClr val="04ADBF"/>
                </a:solidFill>
              </a:rPr>
              <a:t>“ įrankiai ir praktinis jų taikymas projektuose</a:t>
            </a:r>
            <a:endParaRPr lang="en-US" sz="4400" b="1" dirty="0" smtClean="0">
              <a:solidFill>
                <a:srgbClr val="04ADBF"/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2200" dirty="0" smtClean="0">
                <a:solidFill>
                  <a:srgbClr val="04ADBF"/>
                </a:solidFill>
              </a:rPr>
              <a:t>201</a:t>
            </a:r>
            <a:r>
              <a:rPr lang="lt-LT" sz="2200" dirty="0" smtClean="0">
                <a:solidFill>
                  <a:srgbClr val="04ADBF"/>
                </a:solidFill>
              </a:rPr>
              <a:t>5</a:t>
            </a:r>
            <a:r>
              <a:rPr lang="en-US" sz="2200" dirty="0" smtClean="0">
                <a:solidFill>
                  <a:srgbClr val="04ADBF"/>
                </a:solidFill>
              </a:rPr>
              <a:t> 0</a:t>
            </a:r>
            <a:r>
              <a:rPr lang="lt-LT" sz="2200" dirty="0" smtClean="0">
                <a:solidFill>
                  <a:srgbClr val="04ADBF"/>
                </a:solidFill>
              </a:rPr>
              <a:t>9</a:t>
            </a:r>
            <a:r>
              <a:rPr lang="en-US" sz="2200" dirty="0" smtClean="0">
                <a:solidFill>
                  <a:srgbClr val="04ADBF"/>
                </a:solidFill>
              </a:rPr>
              <a:t> 22</a:t>
            </a:r>
            <a:endParaRPr lang="en-US" sz="2200" b="1" dirty="0" smtClean="0">
              <a:solidFill>
                <a:srgbClr val="04ADBF"/>
              </a:solidFill>
            </a:endParaRPr>
          </a:p>
          <a:p>
            <a:pPr algn="l">
              <a:spcBef>
                <a:spcPts val="0"/>
              </a:spcBef>
            </a:pPr>
            <a:endParaRPr lang="en-US" sz="3200" dirty="0">
              <a:solidFill>
                <a:srgbClr val="04ADBF"/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2500" dirty="0" err="1" smtClean="0">
                <a:solidFill>
                  <a:srgbClr val="04ADBF"/>
                </a:solidFill>
              </a:rPr>
              <a:t>Loreta</a:t>
            </a:r>
            <a:r>
              <a:rPr lang="en-US" sz="2500" dirty="0" smtClean="0">
                <a:solidFill>
                  <a:srgbClr val="04ADBF"/>
                </a:solidFill>
              </a:rPr>
              <a:t> </a:t>
            </a:r>
            <a:r>
              <a:rPr lang="en-US" sz="2500" dirty="0" err="1" smtClean="0">
                <a:solidFill>
                  <a:srgbClr val="04ADBF"/>
                </a:solidFill>
              </a:rPr>
              <a:t>Tarvydien</a:t>
            </a:r>
            <a:r>
              <a:rPr lang="lt-LT" sz="2500" dirty="0" smtClean="0">
                <a:solidFill>
                  <a:srgbClr val="04ADBF"/>
                </a:solidFill>
              </a:rPr>
              <a:t>ė</a:t>
            </a:r>
            <a:endParaRPr lang="en-US" sz="2500" dirty="0">
              <a:solidFill>
                <a:srgbClr val="04ADB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268760"/>
            <a:ext cx="2956736" cy="20105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420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504055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solidFill>
                  <a:srgbClr val="04ADBF"/>
                </a:solidFill>
              </a:rPr>
              <a:t>Istorija</a:t>
            </a:r>
            <a:r>
              <a:rPr lang="en-US" dirty="0" smtClean="0">
                <a:solidFill>
                  <a:srgbClr val="04ADBF"/>
                </a:solidFill>
              </a:rPr>
              <a:t/>
            </a:r>
            <a:br>
              <a:rPr lang="en-US" dirty="0" smtClean="0">
                <a:solidFill>
                  <a:srgbClr val="04ADBF"/>
                </a:solidFill>
              </a:rPr>
            </a:br>
            <a:endParaRPr lang="lt-LT" dirty="0">
              <a:solidFill>
                <a:srgbClr val="04ADBF"/>
              </a:solidFill>
            </a:endParaRPr>
          </a:p>
        </p:txBody>
      </p:sp>
      <p:sp>
        <p:nvSpPr>
          <p:cNvPr id="8" name="Paantraštė 7"/>
          <p:cNvSpPr>
            <a:spLocks noGrp="1"/>
          </p:cNvSpPr>
          <p:nvPr>
            <p:ph type="subTitle" idx="1"/>
          </p:nvPr>
        </p:nvSpPr>
        <p:spPr>
          <a:xfrm>
            <a:off x="1115616" y="1412776"/>
            <a:ext cx="5256584" cy="1872208"/>
          </a:xfrm>
        </p:spPr>
        <p:txBody>
          <a:bodyPr/>
          <a:lstStyle/>
          <a:p>
            <a:r>
              <a:rPr lang="en-US" dirty="0" err="1" smtClean="0"/>
              <a:t>Kizoa</a:t>
            </a:r>
            <a:r>
              <a:rPr lang="en-US" dirty="0" smtClean="0"/>
              <a:t> </a:t>
            </a:r>
            <a:r>
              <a:rPr lang="en-US" dirty="0" err="1" smtClean="0"/>
              <a:t>istorija</a:t>
            </a:r>
            <a:r>
              <a:rPr lang="en-US" dirty="0" smtClean="0"/>
              <a:t> </a:t>
            </a:r>
            <a:r>
              <a:rPr lang="en-US" dirty="0" err="1" smtClean="0"/>
              <a:t>glau</a:t>
            </a:r>
            <a:r>
              <a:rPr lang="lt-LT" dirty="0" smtClean="0"/>
              <a:t>ž</a:t>
            </a:r>
            <a:r>
              <a:rPr lang="en-US" dirty="0" err="1" smtClean="0"/>
              <a:t>iai</a:t>
            </a:r>
            <a:r>
              <a:rPr lang="en-US" dirty="0" smtClean="0"/>
              <a:t> </a:t>
            </a:r>
            <a:r>
              <a:rPr lang="en-US" dirty="0" err="1" smtClean="0"/>
              <a:t>susijusi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fotografijos</a:t>
            </a:r>
            <a:r>
              <a:rPr lang="en-US" dirty="0" smtClean="0"/>
              <a:t> </a:t>
            </a:r>
            <a:r>
              <a:rPr lang="en-US" dirty="0" err="1" smtClean="0"/>
              <a:t>istorija</a:t>
            </a:r>
            <a:endParaRPr lang="lt-LT" dirty="0" smtClean="0"/>
          </a:p>
          <a:p>
            <a:r>
              <a:rPr lang="en-US" dirty="0" smtClean="0"/>
              <a:t>2007 </a:t>
            </a:r>
            <a:r>
              <a:rPr lang="lt-LT" dirty="0" smtClean="0"/>
              <a:t>Paryžius</a:t>
            </a:r>
            <a:endParaRPr lang="lt-LT" dirty="0"/>
          </a:p>
        </p:txBody>
      </p:sp>
      <p:pic>
        <p:nvPicPr>
          <p:cNvPr id="4" name="Picture 2" descr="http://www.kizoa.com/img/kizoa_logo_main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39752" y="3284984"/>
            <a:ext cx="2163762" cy="16224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www.kizoa.com/img/kizoa_logo_main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564904"/>
            <a:ext cx="2354593" cy="219799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>
                <a:solidFill>
                  <a:srgbClr val="04ADBF"/>
                </a:solidFill>
              </a:rPr>
              <a:t>KIZOA GA</a:t>
            </a:r>
            <a:r>
              <a:rPr lang="lt-LT" sz="4000" dirty="0" smtClean="0">
                <a:solidFill>
                  <a:srgbClr val="04ADBF"/>
                </a:solidFill>
              </a:rPr>
              <a:t>L</a:t>
            </a:r>
            <a:r>
              <a:rPr lang="en-US" sz="4000" dirty="0" smtClean="0">
                <a:solidFill>
                  <a:srgbClr val="04ADBF"/>
                </a:solidFill>
              </a:rPr>
              <a:t>IMYB</a:t>
            </a:r>
            <a:r>
              <a:rPr lang="lt-LT" sz="4000" dirty="0" smtClean="0">
                <a:solidFill>
                  <a:srgbClr val="04ADBF"/>
                </a:solidFill>
              </a:rPr>
              <a:t>ĖS</a:t>
            </a:r>
            <a:endParaRPr lang="lt-LT" sz="4000" dirty="0">
              <a:solidFill>
                <a:srgbClr val="04ADBF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lnSpcReduction="10000"/>
          </a:bodyPr>
          <a:lstStyle/>
          <a:p>
            <a:r>
              <a:rPr lang="lt-LT" dirty="0" smtClean="0">
                <a:solidFill>
                  <a:srgbClr val="04ADBF"/>
                </a:solidFill>
              </a:rPr>
              <a:t>Redaguoti nuotraukas</a:t>
            </a:r>
          </a:p>
          <a:p>
            <a:r>
              <a:rPr lang="lt-LT" dirty="0" smtClean="0">
                <a:solidFill>
                  <a:srgbClr val="04ADBF"/>
                </a:solidFill>
              </a:rPr>
              <a:t>Kurti </a:t>
            </a:r>
            <a:r>
              <a:rPr lang="lt-LT" dirty="0" smtClean="0">
                <a:solidFill>
                  <a:srgbClr val="04ADBF"/>
                </a:solidFill>
              </a:rPr>
              <a:t>koliažus</a:t>
            </a:r>
            <a:r>
              <a:rPr lang="en-US" dirty="0" smtClean="0">
                <a:solidFill>
                  <a:srgbClr val="04ADBF"/>
                </a:solidFill>
              </a:rPr>
              <a:t> (</a:t>
            </a:r>
            <a:r>
              <a:rPr lang="en-US" dirty="0" err="1" smtClean="0">
                <a:solidFill>
                  <a:srgbClr val="04ADBF"/>
                </a:solidFill>
              </a:rPr>
              <a:t>nejudan</a:t>
            </a:r>
            <a:r>
              <a:rPr lang="lt-LT" dirty="0" err="1" smtClean="0">
                <a:solidFill>
                  <a:srgbClr val="04ADBF"/>
                </a:solidFill>
              </a:rPr>
              <a:t>čius</a:t>
            </a:r>
            <a:r>
              <a:rPr lang="lt-LT" dirty="0" smtClean="0">
                <a:solidFill>
                  <a:srgbClr val="04ADBF"/>
                </a:solidFill>
              </a:rPr>
              <a:t> ir animuotus) ir atvirukus</a:t>
            </a:r>
            <a:endParaRPr lang="lt-LT" dirty="0" smtClean="0">
              <a:solidFill>
                <a:srgbClr val="04ADBF"/>
              </a:solidFill>
            </a:endParaRPr>
          </a:p>
          <a:p>
            <a:r>
              <a:rPr lang="en-US" dirty="0" err="1" smtClean="0">
                <a:solidFill>
                  <a:srgbClr val="04ADBF"/>
                </a:solidFill>
              </a:rPr>
              <a:t>Kurti</a:t>
            </a:r>
            <a:r>
              <a:rPr lang="en-US" dirty="0" smtClean="0">
                <a:solidFill>
                  <a:srgbClr val="04ADBF"/>
                </a:solidFill>
              </a:rPr>
              <a:t> </a:t>
            </a:r>
            <a:r>
              <a:rPr lang="lt-LT" dirty="0" smtClean="0">
                <a:solidFill>
                  <a:srgbClr val="04ADBF"/>
                </a:solidFill>
              </a:rPr>
              <a:t>Video</a:t>
            </a:r>
            <a:endParaRPr lang="lt-LT" dirty="0" smtClean="0">
              <a:solidFill>
                <a:srgbClr val="04ADBF"/>
              </a:solidFill>
            </a:endParaRPr>
          </a:p>
          <a:p>
            <a:r>
              <a:rPr lang="en-US" dirty="0" err="1" smtClean="0">
                <a:solidFill>
                  <a:srgbClr val="04ADBF"/>
                </a:solidFill>
              </a:rPr>
              <a:t>Kurti</a:t>
            </a:r>
            <a:r>
              <a:rPr lang="en-US" dirty="0" smtClean="0">
                <a:solidFill>
                  <a:srgbClr val="04ADBF"/>
                </a:solidFill>
              </a:rPr>
              <a:t> s</a:t>
            </a:r>
            <a:r>
              <a:rPr lang="lt-LT" dirty="0" err="1" smtClean="0">
                <a:solidFill>
                  <a:srgbClr val="04ADBF"/>
                </a:solidFill>
              </a:rPr>
              <a:t>kaidrių</a:t>
            </a:r>
            <a:r>
              <a:rPr lang="lt-LT" dirty="0" smtClean="0">
                <a:solidFill>
                  <a:srgbClr val="04ADBF"/>
                </a:solidFill>
              </a:rPr>
              <a:t> pristatymu</a:t>
            </a:r>
            <a:r>
              <a:rPr lang="en-US" dirty="0" smtClean="0">
                <a:solidFill>
                  <a:srgbClr val="04ADBF"/>
                </a:solidFill>
              </a:rPr>
              <a:t>s</a:t>
            </a:r>
            <a:endParaRPr lang="lt-LT" dirty="0" smtClean="0">
              <a:solidFill>
                <a:srgbClr val="04ADBF"/>
              </a:solidFill>
            </a:endParaRPr>
          </a:p>
          <a:p>
            <a:r>
              <a:rPr lang="lt-LT" dirty="0" smtClean="0">
                <a:solidFill>
                  <a:srgbClr val="04ADBF"/>
                </a:solidFill>
              </a:rPr>
              <a:t>Rezultatus pateikti </a:t>
            </a:r>
            <a:r>
              <a:rPr lang="lt-LT" dirty="0" smtClean="0">
                <a:solidFill>
                  <a:srgbClr val="04ADBF"/>
                </a:solidFill>
              </a:rPr>
              <a:t>e.  paštu, </a:t>
            </a:r>
            <a:r>
              <a:rPr lang="lt-LT" dirty="0" err="1" smtClean="0">
                <a:solidFill>
                  <a:srgbClr val="04ADBF"/>
                </a:solidFill>
              </a:rPr>
              <a:t>Facebook</a:t>
            </a:r>
            <a:r>
              <a:rPr lang="lt-LT" dirty="0" smtClean="0">
                <a:solidFill>
                  <a:srgbClr val="04ADBF"/>
                </a:solidFill>
              </a:rPr>
              <a:t>, </a:t>
            </a:r>
            <a:r>
              <a:rPr lang="lt-LT" dirty="0" err="1" smtClean="0">
                <a:solidFill>
                  <a:srgbClr val="04ADBF"/>
                </a:solidFill>
              </a:rPr>
              <a:t>Twitter</a:t>
            </a:r>
            <a:r>
              <a:rPr lang="lt-LT" dirty="0" smtClean="0">
                <a:solidFill>
                  <a:srgbClr val="04ADBF"/>
                </a:solidFill>
              </a:rPr>
              <a:t>, </a:t>
            </a:r>
            <a:r>
              <a:rPr lang="lt-LT" dirty="0" err="1" smtClean="0">
                <a:solidFill>
                  <a:srgbClr val="04ADBF"/>
                </a:solidFill>
              </a:rPr>
              <a:t>tinklaraščiuose</a:t>
            </a:r>
            <a:r>
              <a:rPr lang="lt-LT" dirty="0" smtClean="0">
                <a:solidFill>
                  <a:srgbClr val="04ADBF"/>
                </a:solidFill>
              </a:rPr>
              <a:t>, svetainėse</a:t>
            </a:r>
          </a:p>
          <a:p>
            <a:r>
              <a:rPr lang="lt-LT" dirty="0" smtClean="0">
                <a:solidFill>
                  <a:srgbClr val="04ADBF"/>
                </a:solidFill>
              </a:rPr>
              <a:t>Konvertuoti </a:t>
            </a:r>
            <a:r>
              <a:rPr lang="lt-LT" dirty="0" smtClean="0">
                <a:solidFill>
                  <a:srgbClr val="04ADBF"/>
                </a:solidFill>
              </a:rPr>
              <a:t>vaizdus, </a:t>
            </a:r>
            <a:r>
              <a:rPr lang="lt-LT" dirty="0" smtClean="0">
                <a:solidFill>
                  <a:srgbClr val="04ADBF"/>
                </a:solidFill>
              </a:rPr>
              <a:t>įkelti į "</a:t>
            </a:r>
            <a:r>
              <a:rPr lang="lt-LT" dirty="0" err="1" smtClean="0">
                <a:solidFill>
                  <a:srgbClr val="04ADBF"/>
                </a:solidFill>
              </a:rPr>
              <a:t>YouTube</a:t>
            </a:r>
            <a:r>
              <a:rPr lang="lt-LT" dirty="0" smtClean="0">
                <a:solidFill>
                  <a:srgbClr val="04ADBF"/>
                </a:solidFill>
              </a:rPr>
              <a:t>"</a:t>
            </a:r>
          </a:p>
          <a:p>
            <a:r>
              <a:rPr lang="lt-LT" dirty="0" smtClean="0">
                <a:solidFill>
                  <a:srgbClr val="04ADBF"/>
                </a:solidFill>
              </a:rPr>
              <a:t>DVD </a:t>
            </a:r>
            <a:r>
              <a:rPr lang="lt-LT" dirty="0" smtClean="0">
                <a:solidFill>
                  <a:srgbClr val="04ADBF"/>
                </a:solidFill>
              </a:rPr>
              <a:t>įrašus</a:t>
            </a:r>
            <a:endParaRPr lang="lt-LT" dirty="0">
              <a:solidFill>
                <a:srgbClr val="04ADB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907704" y="548680"/>
            <a:ext cx="4978896" cy="940966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04ADBF"/>
                </a:solidFill>
              </a:rPr>
              <a:t>Adresynas</a:t>
            </a:r>
            <a:br>
              <a:rPr lang="lt-LT" dirty="0" smtClean="0">
                <a:solidFill>
                  <a:srgbClr val="04ADBF"/>
                </a:solidFill>
              </a:rPr>
            </a:br>
            <a:endParaRPr lang="lt-LT" dirty="0">
              <a:solidFill>
                <a:srgbClr val="04ADBF"/>
              </a:solidFill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467544" y="1772817"/>
            <a:ext cx="7632848" cy="3096344"/>
          </a:xfrm>
        </p:spPr>
        <p:txBody>
          <a:bodyPr>
            <a:normAutofit fontScale="85000" lnSpcReduction="10000"/>
          </a:bodyPr>
          <a:lstStyle/>
          <a:p>
            <a:r>
              <a:rPr lang="lt-LT" dirty="0" smtClean="0">
                <a:hlinkClick r:id="rId2"/>
              </a:rPr>
              <a:t>http://www.kizoa.com/</a:t>
            </a:r>
          </a:p>
          <a:p>
            <a:r>
              <a:rPr lang="lt-LT" dirty="0" smtClean="0">
                <a:hlinkClick r:id="rId2"/>
              </a:rPr>
              <a:t>https://apps.facebook.com/kizoa_photo/</a:t>
            </a:r>
          </a:p>
          <a:p>
            <a:r>
              <a:rPr lang="lt-LT" dirty="0" smtClean="0">
                <a:hlinkClick r:id="rId2"/>
              </a:rPr>
              <a:t>https://twitter.com/hashtag/kizoa</a:t>
            </a:r>
          </a:p>
          <a:p>
            <a:r>
              <a:rPr lang="lt-LT" dirty="0" smtClean="0">
                <a:hlinkClick r:id="rId2"/>
              </a:rPr>
              <a:t>http://kizoa.en.softonic.com/web-apps</a:t>
            </a:r>
          </a:p>
          <a:p>
            <a:r>
              <a:rPr lang="lt-LT" dirty="0" smtClean="0">
                <a:hlinkClick r:id="rId2"/>
              </a:rPr>
              <a:t>  </a:t>
            </a:r>
            <a:r>
              <a:rPr lang="en-US" dirty="0" smtClean="0">
                <a:hlinkClick r:id="rId2"/>
              </a:rPr>
              <a:t>https://www.youtube.com/watch?v=ZnFY8j0Llrg</a:t>
            </a:r>
            <a:endParaRPr lang="lt-LT" dirty="0" smtClean="0"/>
          </a:p>
          <a:p>
            <a:r>
              <a:rPr lang="lt-LT" dirty="0" smtClean="0">
                <a:hlinkClick r:id="rId3"/>
              </a:rPr>
              <a:t>https://www.youtube.com/watch?v=_b9rfv43KQQ</a:t>
            </a:r>
            <a:r>
              <a:rPr lang="lt-LT" dirty="0" smtClean="0"/>
              <a:t>  </a:t>
            </a:r>
            <a:endParaRPr lang="en-US" dirty="0" smtClean="0"/>
          </a:p>
          <a:p>
            <a:endParaRPr lang="lt-LT" dirty="0"/>
          </a:p>
        </p:txBody>
      </p:sp>
      <p:pic>
        <p:nvPicPr>
          <p:cNvPr id="4" name="Picture 4" descr="http://phmslibraryskills.wikispaces.com/file/view/Screen_shot_2011-02-01_at_5.24.56_PM.png/197991164/Screen_shot_2011-02-01_at_5.24.56_P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5157192"/>
            <a:ext cx="3899881" cy="13021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11561" y="620688"/>
            <a:ext cx="6264696" cy="857633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4ADBF"/>
                </a:solidFill>
              </a:rPr>
              <a:t>www.kizoa .com</a:t>
            </a:r>
            <a:br>
              <a:rPr lang="en-US" dirty="0" smtClean="0">
                <a:solidFill>
                  <a:srgbClr val="04ADBF"/>
                </a:solidFill>
              </a:rPr>
            </a:br>
            <a:endParaRPr lang="lt-LT" dirty="0">
              <a:solidFill>
                <a:srgbClr val="04ADBF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t="7463" r="2778" b="4478"/>
          <a:stretch>
            <a:fillRect/>
          </a:stretch>
        </p:blipFill>
        <p:spPr bwMode="auto">
          <a:xfrm>
            <a:off x="971600" y="1700808"/>
            <a:ext cx="7560840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535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4ADBF"/>
                </a:solidFill>
              </a:rPr>
              <a:t>Reikalinga registracija</a:t>
            </a:r>
            <a:endParaRPr lang="lt-LT" dirty="0">
              <a:solidFill>
                <a:srgbClr val="04ADBF"/>
              </a:solidFill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0535" y="1600200"/>
            <a:ext cx="5822929" cy="45259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1560" y="669240"/>
            <a:ext cx="6264696" cy="963100"/>
          </a:xfrm>
        </p:spPr>
        <p:txBody>
          <a:bodyPr>
            <a:normAutofit/>
          </a:bodyPr>
          <a:lstStyle/>
          <a:p>
            <a:r>
              <a:rPr lang="lt-LT" sz="4000" b="1" dirty="0" smtClean="0">
                <a:solidFill>
                  <a:srgbClr val="04ADBF"/>
                </a:solidFill>
              </a:rPr>
              <a:t>  </a:t>
            </a:r>
            <a:r>
              <a:rPr lang="lt-LT" sz="4000" dirty="0" err="1" smtClean="0">
                <a:solidFill>
                  <a:srgbClr val="04ADBF"/>
                </a:solidFill>
              </a:rPr>
              <a:t>Readaguoti</a:t>
            </a:r>
            <a:r>
              <a:rPr lang="lt-LT" sz="4000" dirty="0" smtClean="0">
                <a:solidFill>
                  <a:srgbClr val="04ADBF"/>
                </a:solidFill>
              </a:rPr>
              <a:t> nuotraukas</a:t>
            </a:r>
            <a:endParaRPr lang="en-US" sz="4000" dirty="0">
              <a:solidFill>
                <a:srgbClr val="04ADBF"/>
              </a:solidFill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882962"/>
            <a:ext cx="7293178" cy="4243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2648160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04ADBF"/>
                </a:solidFill>
              </a:rPr>
              <a:t>Kurti video</a:t>
            </a:r>
            <a:br>
              <a:rPr lang="lt-LT" dirty="0" smtClean="0">
                <a:solidFill>
                  <a:srgbClr val="04ADBF"/>
                </a:solidFill>
              </a:rPr>
            </a:br>
            <a:r>
              <a:rPr lang="lt-LT" dirty="0" smtClean="0">
                <a:solidFill>
                  <a:srgbClr val="04ADBF"/>
                </a:solidFill>
              </a:rPr>
              <a:t>Į</a:t>
            </a:r>
            <a:r>
              <a:rPr lang="lt-LT" sz="3100" dirty="0" smtClean="0">
                <a:solidFill>
                  <a:srgbClr val="04ADBF"/>
                </a:solidFill>
              </a:rPr>
              <a:t>vairūs pavyzdžiai</a:t>
            </a:r>
            <a:r>
              <a:rPr lang="lt-LT" dirty="0" smtClean="0">
                <a:solidFill>
                  <a:srgbClr val="04ADBF"/>
                </a:solidFill>
              </a:rPr>
              <a:t> </a:t>
            </a:r>
            <a:endParaRPr lang="lt-LT" dirty="0">
              <a:solidFill>
                <a:srgbClr val="04ADBF"/>
              </a:solidFill>
            </a:endParaRPr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8587" r="2270" b="5499"/>
          <a:stretch>
            <a:fillRect/>
          </a:stretch>
        </p:blipFill>
        <p:spPr bwMode="auto">
          <a:xfrm>
            <a:off x="899592" y="1628800"/>
            <a:ext cx="7149163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04ADBF"/>
                </a:solidFill>
              </a:rPr>
              <a:t>Kurti video</a:t>
            </a:r>
            <a:br>
              <a:rPr lang="lt-LT" dirty="0" smtClean="0">
                <a:solidFill>
                  <a:srgbClr val="04ADBF"/>
                </a:solidFill>
              </a:rPr>
            </a:br>
            <a:endParaRPr lang="lt-LT" sz="3600" dirty="0">
              <a:solidFill>
                <a:srgbClr val="04ADBF"/>
              </a:solidFill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1769" b="3908"/>
          <a:stretch>
            <a:fillRect/>
          </a:stretch>
        </p:blipFill>
        <p:spPr bwMode="auto">
          <a:xfrm>
            <a:off x="951229" y="2132856"/>
            <a:ext cx="7241541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04ADBF"/>
                </a:solidFill>
              </a:rPr>
              <a:t>Kurti video</a:t>
            </a:r>
            <a:br>
              <a:rPr lang="lt-LT" dirty="0" smtClean="0">
                <a:solidFill>
                  <a:srgbClr val="04ADBF"/>
                </a:solidFill>
              </a:rPr>
            </a:br>
            <a:r>
              <a:rPr lang="lt-LT" dirty="0" smtClean="0">
                <a:solidFill>
                  <a:srgbClr val="04ADBF"/>
                </a:solidFill>
              </a:rPr>
              <a:t>Efektai </a:t>
            </a:r>
            <a:endParaRPr lang="lt-LT" dirty="0">
              <a:solidFill>
                <a:srgbClr val="04ADBF"/>
              </a:solidFill>
            </a:endParaRP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1769" b="3908"/>
          <a:stretch>
            <a:fillRect/>
          </a:stretch>
        </p:blipFill>
        <p:spPr bwMode="auto">
          <a:xfrm>
            <a:off x="951229" y="2132856"/>
            <a:ext cx="7241541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04ADBF"/>
                </a:solidFill>
              </a:rPr>
              <a:t>Kurti video</a:t>
            </a:r>
            <a:br>
              <a:rPr lang="lt-LT" dirty="0" smtClean="0">
                <a:solidFill>
                  <a:srgbClr val="04ADBF"/>
                </a:solidFill>
              </a:rPr>
            </a:br>
            <a:r>
              <a:rPr lang="lt-LT" dirty="0" smtClean="0">
                <a:solidFill>
                  <a:srgbClr val="04ADBF"/>
                </a:solidFill>
              </a:rPr>
              <a:t>Tekstas</a:t>
            </a:r>
            <a:endParaRPr lang="lt-LT" dirty="0">
              <a:solidFill>
                <a:srgbClr val="04ADBF"/>
              </a:solidFill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1769" b="3908"/>
          <a:stretch>
            <a:fillRect/>
          </a:stretch>
        </p:blipFill>
        <p:spPr bwMode="auto">
          <a:xfrm>
            <a:off x="951229" y="2132856"/>
            <a:ext cx="7241541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6950"/>
          </a:xfrm>
        </p:spPr>
        <p:txBody>
          <a:bodyPr>
            <a:normAutofit fontScale="90000"/>
          </a:bodyPr>
          <a:lstStyle/>
          <a:p>
            <a:pPr marL="0" indent="0"/>
            <a:r>
              <a:rPr lang="lt-LT" dirty="0" smtClean="0">
                <a:solidFill>
                  <a:srgbClr val="04ADBF"/>
                </a:solidFill>
              </a:rPr>
              <a:t>Kurti video</a:t>
            </a:r>
            <a:br>
              <a:rPr lang="lt-LT" dirty="0" smtClean="0">
                <a:solidFill>
                  <a:srgbClr val="04ADBF"/>
                </a:solidFill>
              </a:rPr>
            </a:br>
            <a:r>
              <a:rPr lang="lt-LT" sz="3600" dirty="0" smtClean="0">
                <a:solidFill>
                  <a:srgbClr val="04ADBF"/>
                </a:solidFill>
              </a:rPr>
              <a:t>Animacija</a:t>
            </a:r>
            <a:br>
              <a:rPr lang="lt-LT" sz="3600" dirty="0" smtClean="0">
                <a:solidFill>
                  <a:srgbClr val="04ADBF"/>
                </a:solidFill>
              </a:rPr>
            </a:br>
            <a:r>
              <a:rPr lang="lt-LT" sz="3200" dirty="0" smtClean="0"/>
              <a:t>Animacija ir video - mokama</a:t>
            </a:r>
            <a:endParaRPr lang="en-US" sz="3200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4540"/>
          <a:stretch>
            <a:fillRect/>
          </a:stretch>
        </p:blipFill>
        <p:spPr bwMode="auto">
          <a:xfrm>
            <a:off x="899592" y="2132856"/>
            <a:ext cx="7241541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04ADBF"/>
                </a:solidFill>
              </a:rPr>
              <a:t>Kurti video</a:t>
            </a:r>
            <a:br>
              <a:rPr lang="lt-LT" dirty="0" smtClean="0">
                <a:solidFill>
                  <a:srgbClr val="04ADBF"/>
                </a:solidFill>
              </a:rPr>
            </a:br>
            <a:r>
              <a:rPr lang="lt-LT" dirty="0" smtClean="0">
                <a:solidFill>
                  <a:srgbClr val="04ADBF"/>
                </a:solidFill>
              </a:rPr>
              <a:t>Muzika</a:t>
            </a:r>
            <a:endParaRPr lang="lt-LT" dirty="0">
              <a:solidFill>
                <a:srgbClr val="04ADBF"/>
              </a:solidFill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4951" b="3908"/>
          <a:stretch>
            <a:fillRect/>
          </a:stretch>
        </p:blipFill>
        <p:spPr bwMode="auto">
          <a:xfrm>
            <a:off x="971600" y="1772816"/>
            <a:ext cx="7241541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115616" y="404664"/>
            <a:ext cx="5976664" cy="864096"/>
          </a:xfrm>
        </p:spPr>
        <p:txBody>
          <a:bodyPr>
            <a:normAutofit fontScale="90000"/>
          </a:bodyPr>
          <a:lstStyle/>
          <a:p>
            <a:r>
              <a:rPr lang="lt-LT" dirty="0" smtClean="0"/>
              <a:t>Formatas ir parsisiuntimas</a:t>
            </a: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420888"/>
            <a:ext cx="3921163" cy="3096344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420888"/>
            <a:ext cx="3423369" cy="352839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04ADBF"/>
                </a:solidFill>
              </a:rPr>
              <a:t>Kurti koliažus</a:t>
            </a:r>
            <a:br>
              <a:rPr lang="lt-LT" dirty="0" smtClean="0">
                <a:solidFill>
                  <a:srgbClr val="04ADBF"/>
                </a:solidFill>
              </a:rPr>
            </a:br>
            <a:endParaRPr lang="lt-LT" dirty="0">
              <a:solidFill>
                <a:srgbClr val="04ADBF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7955"/>
          <a:stretch>
            <a:fillRect/>
          </a:stretch>
        </p:blipFill>
        <p:spPr bwMode="auto">
          <a:xfrm>
            <a:off x="899592" y="1556792"/>
            <a:ext cx="7241541" cy="4597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4ADBF"/>
                </a:solidFill>
              </a:rPr>
              <a:t>Kurti koliažus</a:t>
            </a:r>
            <a:endParaRPr lang="lt-LT" dirty="0">
              <a:solidFill>
                <a:srgbClr val="04ADBF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1769" b="3908"/>
          <a:stretch>
            <a:fillRect/>
          </a:stretch>
        </p:blipFill>
        <p:spPr bwMode="auto">
          <a:xfrm>
            <a:off x="971600" y="1484784"/>
            <a:ext cx="7241541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4ADBF"/>
                </a:solidFill>
              </a:rPr>
              <a:t>Kurti koliažus</a:t>
            </a:r>
            <a:endParaRPr lang="lt-LT" dirty="0">
              <a:solidFill>
                <a:srgbClr val="04ADBF"/>
              </a:solidFill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0178" r="1276" b="3908"/>
          <a:stretch>
            <a:fillRect/>
          </a:stretch>
        </p:blipFill>
        <p:spPr bwMode="auto">
          <a:xfrm>
            <a:off x="951229" y="2060848"/>
            <a:ext cx="7149163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04ADBF"/>
                </a:solidFill>
              </a:rPr>
              <a:t>Kurti koliažus</a:t>
            </a:r>
            <a:endParaRPr lang="lt-LT" dirty="0">
              <a:solidFill>
                <a:srgbClr val="04ADBF"/>
              </a:solidFill>
            </a:endParaRP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0178" b="3908"/>
          <a:stretch>
            <a:fillRect/>
          </a:stretch>
        </p:blipFill>
        <p:spPr bwMode="auto">
          <a:xfrm>
            <a:off x="951229" y="2060848"/>
            <a:ext cx="7241541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63072" cy="1143000"/>
          </a:xfrm>
        </p:spPr>
        <p:txBody>
          <a:bodyPr>
            <a:normAutofit/>
          </a:bodyPr>
          <a:lstStyle/>
          <a:p>
            <a:r>
              <a:rPr lang="lt-LT" sz="1800" u="sng" dirty="0" smtClean="0">
                <a:solidFill>
                  <a:srgbClr val="04ADBF"/>
                </a:solidFill>
                <a:hlinkClick r:id="rId2"/>
              </a:rPr>
              <a:t>Animuoto koliažo pavyzdys </a:t>
            </a:r>
            <a:r>
              <a:rPr lang="en-US" sz="1800" u="sng" dirty="0" smtClean="0">
                <a:solidFill>
                  <a:srgbClr val="04ADBF"/>
                </a:solidFill>
                <a:hlinkClick r:id="rId2"/>
              </a:rPr>
              <a:t>1</a:t>
            </a:r>
            <a:r>
              <a:rPr lang="lt-LT" sz="1800" dirty="0" smtClean="0">
                <a:solidFill>
                  <a:srgbClr val="04ADBF"/>
                </a:solidFill>
                <a:hlinkClick r:id="rId2"/>
              </a:rPr>
              <a:t/>
            </a:r>
            <a:br>
              <a:rPr lang="lt-LT" sz="1800" dirty="0" smtClean="0">
                <a:solidFill>
                  <a:srgbClr val="04ADBF"/>
                </a:solidFill>
                <a:hlinkClick r:id="rId2"/>
              </a:rPr>
            </a:br>
            <a:r>
              <a:rPr lang="lt-LT" sz="1800" dirty="0" smtClean="0">
                <a:solidFill>
                  <a:srgbClr val="04ADBF"/>
                </a:solidFill>
                <a:hlinkClick r:id="rId2"/>
              </a:rPr>
              <a:t>http://www.kizoa.com/Animated-Collage/d1c24920434k6170024o1</a:t>
            </a:r>
            <a:r>
              <a:rPr lang="lt-LT" sz="1800" dirty="0" smtClean="0">
                <a:solidFill>
                  <a:srgbClr val="04ADBF"/>
                </a:solidFill>
              </a:rPr>
              <a:t/>
            </a:r>
            <a:br>
              <a:rPr lang="lt-LT" sz="1800" dirty="0" smtClean="0">
                <a:solidFill>
                  <a:srgbClr val="04ADBF"/>
                </a:solidFill>
              </a:rPr>
            </a:br>
            <a:endParaRPr lang="lt-LT" sz="1800" dirty="0">
              <a:solidFill>
                <a:srgbClr val="04ADBF"/>
              </a:solidFill>
            </a:endParaRPr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9231" t="18133" r="36079" b="19818"/>
          <a:stretch>
            <a:fillRect/>
          </a:stretch>
        </p:blipFill>
        <p:spPr bwMode="auto">
          <a:xfrm>
            <a:off x="611560" y="1340768"/>
            <a:ext cx="626469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55576" y="548680"/>
            <a:ext cx="6408712" cy="868958"/>
          </a:xfrm>
        </p:spPr>
        <p:txBody>
          <a:bodyPr>
            <a:normAutofit fontScale="90000"/>
          </a:bodyPr>
          <a:lstStyle/>
          <a:p>
            <a:r>
              <a:rPr lang="en-US" sz="2700" dirty="0" smtClean="0">
                <a:solidFill>
                  <a:srgbClr val="230871"/>
                </a:solidFill>
              </a:rPr>
              <a:t/>
            </a:r>
            <a:br>
              <a:rPr lang="en-US" sz="2700" dirty="0" smtClean="0">
                <a:solidFill>
                  <a:srgbClr val="230871"/>
                </a:solidFill>
              </a:rPr>
            </a:br>
            <a:r>
              <a:rPr lang="en-US" sz="2700" dirty="0" smtClean="0">
                <a:solidFill>
                  <a:srgbClr val="230871"/>
                </a:solidFill>
              </a:rPr>
              <a:t/>
            </a:r>
            <a:br>
              <a:rPr lang="en-US" sz="2700" dirty="0" smtClean="0">
                <a:solidFill>
                  <a:srgbClr val="230871"/>
                </a:solidFill>
              </a:rPr>
            </a:br>
            <a:r>
              <a:rPr lang="en-US" sz="2700" dirty="0" smtClean="0">
                <a:solidFill>
                  <a:srgbClr val="230871"/>
                </a:solidFill>
              </a:rPr>
              <a:t/>
            </a:r>
            <a:br>
              <a:rPr lang="en-US" sz="2700" dirty="0" smtClean="0">
                <a:solidFill>
                  <a:srgbClr val="230871"/>
                </a:solidFill>
              </a:rPr>
            </a:br>
            <a:r>
              <a:rPr lang="lt-LT" sz="2700" dirty="0" smtClean="0">
                <a:solidFill>
                  <a:srgbClr val="230871"/>
                </a:solidFill>
              </a:rPr>
              <a:t>Animuoto koliažo pavyzdys</a:t>
            </a:r>
            <a:r>
              <a:rPr lang="en-US" sz="2700" dirty="0" smtClean="0">
                <a:solidFill>
                  <a:srgbClr val="230871"/>
                </a:solidFill>
              </a:rPr>
              <a:t> 2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en-US" sz="1800" dirty="0" smtClean="0">
                <a:hlinkClick r:id="rId2"/>
              </a:rPr>
              <a:t>http://www.kizoa.com/Animated-Collage/d1c25066095k4378480o1</a:t>
            </a:r>
            <a:r>
              <a:rPr lang="lt-LT" sz="1800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lt-LT" dirty="0" smtClean="0"/>
              <a:t/>
            </a:r>
            <a:br>
              <a:rPr lang="lt-LT" dirty="0" smtClean="0"/>
            </a:br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844824"/>
            <a:ext cx="6467565" cy="402190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lt-LT" dirty="0" smtClean="0"/>
              <a:t>                   </a:t>
            </a:r>
            <a:r>
              <a:rPr lang="lt-LT" i="1" dirty="0" smtClean="0">
                <a:solidFill>
                  <a:srgbClr val="04ADBF"/>
                </a:solidFill>
              </a:rPr>
              <a:t>KŪRYBINĖS SĖKMĖS</a:t>
            </a:r>
            <a:r>
              <a:rPr lang="en-US" i="1" dirty="0" smtClean="0">
                <a:solidFill>
                  <a:srgbClr val="04ADBF"/>
                </a:solidFill>
              </a:rPr>
              <a:t>!</a:t>
            </a:r>
            <a:endParaRPr lang="lt-LT" i="1" dirty="0" smtClean="0">
              <a:solidFill>
                <a:srgbClr val="04ADBF"/>
              </a:solidFill>
            </a:endParaRPr>
          </a:p>
          <a:p>
            <a:pPr>
              <a:buNone/>
            </a:pPr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204864"/>
            <a:ext cx="5832648" cy="379116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6766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 smtClean="0">
                <a:solidFill>
                  <a:srgbClr val="04ADBF"/>
                </a:solidFill>
              </a:rPr>
              <a:t>Programą </a:t>
            </a:r>
            <a:r>
              <a:rPr lang="en-US" sz="2800" b="1" dirty="0">
                <a:solidFill>
                  <a:srgbClr val="04ADBF"/>
                </a:solidFill>
              </a:rPr>
              <a:t>„eTwinning“ Lietuvoje </a:t>
            </a:r>
            <a:r>
              <a:rPr lang="en-US" sz="2800" b="1" dirty="0" smtClean="0">
                <a:solidFill>
                  <a:srgbClr val="04ADBF"/>
                </a:solidFill>
              </a:rPr>
              <a:t>administruoj</a:t>
            </a:r>
            <a:r>
              <a:rPr lang="lt-LT" sz="2800" b="1" dirty="0" smtClean="0">
                <a:solidFill>
                  <a:srgbClr val="04ADBF"/>
                </a:solidFill>
              </a:rPr>
              <a:t>a</a:t>
            </a:r>
            <a:endParaRPr lang="lt-LT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2924944"/>
            <a:ext cx="4708798" cy="247862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109196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146</Words>
  <Application>Microsoft Office PowerPoint</Application>
  <PresentationFormat>Demonstracija ekrane (4:3)</PresentationFormat>
  <Paragraphs>40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22</vt:i4>
      </vt:variant>
    </vt:vector>
  </HeadingPairs>
  <TitlesOfParts>
    <vt:vector size="23" baseType="lpstr">
      <vt:lpstr>Office Theme</vt:lpstr>
      <vt:lpstr>Skaidrė 1</vt:lpstr>
      <vt:lpstr>Istorija </vt:lpstr>
      <vt:lpstr>KIZOA GALIMYBĖS</vt:lpstr>
      <vt:lpstr>Adresynas </vt:lpstr>
      <vt:lpstr>www.kizoa .com </vt:lpstr>
      <vt:lpstr>Reikalinga registracija</vt:lpstr>
      <vt:lpstr>  Readaguoti nuotraukas</vt:lpstr>
      <vt:lpstr>Kurti video Įvairūs pavyzdžiai </vt:lpstr>
      <vt:lpstr>Kurti video </vt:lpstr>
      <vt:lpstr>Kurti video Efektai </vt:lpstr>
      <vt:lpstr>Kurti video Tekstas</vt:lpstr>
      <vt:lpstr>Kurti video Animacija Animacija ir video - mokama</vt:lpstr>
      <vt:lpstr>Kurti video Muzika</vt:lpstr>
      <vt:lpstr>Formatas ir parsisiuntimas</vt:lpstr>
      <vt:lpstr>Kurti koliažus </vt:lpstr>
      <vt:lpstr>Kurti koliažus</vt:lpstr>
      <vt:lpstr>Kurti koliažus</vt:lpstr>
      <vt:lpstr>Kurti koliažus</vt:lpstr>
      <vt:lpstr>Animuoto koliažo pavyzdys 1 http://www.kizoa.com/Animated-Collage/d1c24920434k6170024o1 </vt:lpstr>
      <vt:lpstr>   Animuoto koliažo pavyzdys 2 http://www.kizoa.com/Animated-Collage/d1c25066095k4378480o1   </vt:lpstr>
      <vt:lpstr>Skaidrė 21</vt:lpstr>
      <vt:lpstr>Skaidrė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Gediminas Mumėnas</dc:creator>
  <cp:lastModifiedBy>UDGMK-117</cp:lastModifiedBy>
  <cp:revision>77</cp:revision>
  <dcterms:created xsi:type="dcterms:W3CDTF">2015-07-09T03:55:19Z</dcterms:created>
  <dcterms:modified xsi:type="dcterms:W3CDTF">2015-09-18T17:18:59Z</dcterms:modified>
</cp:coreProperties>
</file>