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58" r:id="rId4"/>
    <p:sldId id="264" r:id="rId5"/>
    <p:sldId id="265" r:id="rId6"/>
    <p:sldId id="259" r:id="rId7"/>
    <p:sldId id="260" r:id="rId8"/>
    <p:sldId id="266" r:id="rId9"/>
    <p:sldId id="261" r:id="rId10"/>
    <p:sldId id="262" r:id="rId11"/>
    <p:sldId id="263" r:id="rId12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32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75F9C-3F0F-4FFD-A34F-6A09B14023E8}" type="datetimeFigureOut">
              <a:rPr lang="lt-LT" smtClean="0"/>
              <a:pPr/>
              <a:t>2015.09.30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3291BF-BC17-4F53-B5DC-0C287942D3FA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69299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3291BF-BC17-4F53-B5DC-0C287942D3FA}" type="slidenum">
              <a:rPr lang="lt-LT" smtClean="0"/>
              <a:pPr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815925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http://www.123zaidimai.lt/</a:t>
            </a:r>
            <a:r>
              <a:rPr lang="lt-LT" dirty="0" err="1" smtClean="0"/>
              <a:t>zaidimas</a:t>
            </a:r>
            <a:r>
              <a:rPr lang="lt-LT" dirty="0" smtClean="0"/>
              <a:t>/</a:t>
            </a:r>
            <a:r>
              <a:rPr lang="lt-LT" dirty="0" err="1" smtClean="0"/>
              <a:t>matematika_skaiciu_sudetis</a:t>
            </a:r>
            <a:r>
              <a:rPr lang="lt-LT" dirty="0" smtClean="0"/>
              <a:t>/</a:t>
            </a: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3291BF-BC17-4F53-B5DC-0C287942D3FA}" type="slidenum">
              <a:rPr lang="lt-LT" smtClean="0"/>
              <a:pPr/>
              <a:t>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58612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http://www.123zaidimai.lt/</a:t>
            </a:r>
            <a:r>
              <a:rPr lang="lt-LT" dirty="0" err="1" smtClean="0"/>
              <a:t>zaidimas</a:t>
            </a:r>
            <a:r>
              <a:rPr lang="lt-LT" dirty="0" smtClean="0"/>
              <a:t>/</a:t>
            </a:r>
            <a:r>
              <a:rPr lang="lt-LT" dirty="0" err="1" smtClean="0"/>
              <a:t>matematika_skaiciu_sudetis</a:t>
            </a:r>
            <a:r>
              <a:rPr lang="lt-LT" dirty="0" smtClean="0"/>
              <a:t>/</a:t>
            </a: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3291BF-BC17-4F53-B5DC-0C287942D3FA}" type="slidenum">
              <a:rPr lang="lt-LT" smtClean="0"/>
              <a:pPr/>
              <a:t>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71262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tačiakampis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Suapvalintas stačiakampis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aantraštė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sp>
        <p:nvSpPr>
          <p:cNvPr id="28" name="Datos vietos rezervavimo ženklas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1C69D-5E0D-424C-A6FE-FCDFC0D5BD59}" type="datetime1">
              <a:rPr lang="lt-LT" smtClean="0"/>
              <a:t>2015.09.30</a:t>
            </a:fld>
            <a:endParaRPr lang="lt-LT"/>
          </a:p>
        </p:txBody>
      </p:sp>
      <p:sp>
        <p:nvSpPr>
          <p:cNvPr id="17" name="Poraštės vietos rezervavimo ženklas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9" name="Skaidrės numerio vietos rezervavimo ženklas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E1C29AA5-2AFA-478F-86DD-D09B6819173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Stačiakampis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Stačiakampis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ačiakampis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Antraštė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79880-9054-4A9A-947C-E3B3F5EB96AF}" type="datetime1">
              <a:rPr lang="lt-LT" smtClean="0"/>
              <a:t>2015.09.30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9AA5-2AFA-478F-86DD-D09B6819173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Turinio vietos rezervavimo ženklas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tačiakampis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Suapvalintas stačiakampis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13514-BBA8-4D1B-9409-B53CA83C5855}" type="datetime1">
              <a:rPr lang="lt-LT" smtClean="0"/>
              <a:t>2015.09.30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tačiakampis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Stačiakampis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ačiakampis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1C29AA5-2AFA-478F-86DD-D09B68191736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5B042-CE9C-4092-9C00-3E4514D84F4A}" type="datetime1">
              <a:rPr lang="lt-LT" smtClean="0"/>
              <a:t>2015.09.30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9AA5-2AFA-478F-86DD-D09B6819173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9" name="Turinio vietos rezervavimo ženklas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1" name="Turinio vietos rezervavimo ženklas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C0D06-F677-421D-A759-2285C87B0D2D}" type="datetime1">
              <a:rPr lang="lt-LT" smtClean="0"/>
              <a:t>2015.09.30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9AA5-2AFA-478F-86DD-D09B6819173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1" name="Turinio vietos rezervavimo ženklas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3" name="Turinio vietos rezervavimo ženklas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8DFE8-5FEA-4FF4-B904-01F623620D4F}" type="datetime1">
              <a:rPr lang="lt-LT" smtClean="0"/>
              <a:t>2015.09.30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9AA5-2AFA-478F-86DD-D09B68191736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55CC3-6236-4374-9DFB-823DC8B8AA87}" type="datetime1">
              <a:rPr lang="lt-LT" smtClean="0"/>
              <a:t>2015.09.30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9AA5-2AFA-478F-86DD-D09B68191736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ačiakampis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Suapvalintas stačiakampis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EB718-01A9-4CF5-B368-B57F725A5C01}" type="datetime1">
              <a:rPr lang="lt-LT" smtClean="0"/>
              <a:t>2015.09.30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9AA5-2AFA-478F-86DD-D09B6819173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1" name="Turinio vietos rezervavimo ženklas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1989-7B90-4939-ADC8-D44839816511}" type="datetime1">
              <a:rPr lang="lt-LT" smtClean="0"/>
              <a:t>2015.09.30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1C29AA5-2AFA-478F-86DD-D09B68191736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1" name="Stačiakampis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ačiakampis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ačiakampis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lt-LT" smtClean="0"/>
              <a:t>Spustelėkite piktogramą, jei norite įtraukti paveikslėlį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F5D5F-8381-4C99-A6F7-76B744788E83}" type="datetime1">
              <a:rPr lang="lt-LT" smtClean="0"/>
              <a:t>2015.09.30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9AA5-2AFA-478F-86DD-D09B68191736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253C8-1345-4BFE-9672-2345F823D62E}" type="datetime1">
              <a:rPr lang="lt-LT" smtClean="0"/>
              <a:t>2015.09.30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9AA5-2AFA-478F-86DD-D09B68191736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ačiakampis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Suapvalintas stačiakampis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Pavadinimo vietos rezervavimo ženklas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3" name="Teksto vietos rezervavimo ženklas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4" name="Datos vietos rezervavimo ženklas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3C25E32-7CC3-4C11-990F-E7358CDE864E}" type="datetime1">
              <a:rPr lang="lt-LT" smtClean="0"/>
              <a:t>2015.09.30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23" name="Skaidrės numerio vietos rezervavimo ženklas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E1C29AA5-2AFA-478F-86DD-D09B68191736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123zaidimai.lt/zaidimas/rudenelio_spalvinimas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app.claas.com/funworld/malbuch/online-malbuch_en.htm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pickaface.net/create_avatar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123zaidimai.lt/zaidimas/cukrus_ir_puodukai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123zaidimai.lt/zaidimas/rask_skirtumus_stebuklu_salyje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123zaidimai.lt/zaidimas/matematika_skaiciu_sudetis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six.flash-gear.com/npuz/puz.php?c=v&amp;id=3485450&amp;k=59345591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three.flash-gear.com/npuz/puz.php?c=v&amp;id=4081951&amp;k=64023113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five.flash-gear.com/npuz/puz.php?c=v&amp;id=4533830&amp;k=66103545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 dirty="0" smtClean="0"/>
          </a:p>
        </p:txBody>
      </p:sp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MAŽASIS ČIURLIONIS</a:t>
            </a:r>
            <a:endParaRPr lang="lt-LT" dirty="0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581EF-6D7D-4DFF-AA8D-B7962AB3D25B}" type="datetime1">
              <a:rPr lang="lt-LT" smtClean="0"/>
              <a:t>2015.09.30</a:t>
            </a:fld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9AA5-2AFA-478F-86DD-D09B68191736}" type="slidenum">
              <a:rPr lang="lt-LT" smtClean="0"/>
              <a:pPr/>
              <a:t>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dirty="0" smtClean="0"/>
              <a:t>Gražina Žalienė. Utenos </a:t>
            </a:r>
            <a:r>
              <a:rPr lang="lt-LT" dirty="0" err="1" smtClean="0"/>
              <a:t>Dauniškio</a:t>
            </a:r>
            <a:r>
              <a:rPr lang="lt-LT" dirty="0" smtClean="0"/>
              <a:t> gimnazija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lt-LT" dirty="0">
                <a:solidFill>
                  <a:schemeClr val="tx1"/>
                </a:solidFill>
                <a:latin typeface="Arial Black" pitchFamily="34" charset="0"/>
              </a:rPr>
              <a:t>N</a:t>
            </a:r>
            <a:r>
              <a:rPr lang="lt-LT" dirty="0" smtClean="0">
                <a:solidFill>
                  <a:schemeClr val="tx1"/>
                </a:solidFill>
                <a:latin typeface="Arial Black" pitchFamily="34" charset="0"/>
              </a:rPr>
              <a:t>uspalvink </a:t>
            </a:r>
            <a:r>
              <a:rPr lang="lt-LT" dirty="0" err="1" smtClean="0">
                <a:solidFill>
                  <a:schemeClr val="tx1"/>
                </a:solidFill>
                <a:latin typeface="Arial Black" pitchFamily="34" charset="0"/>
              </a:rPr>
              <a:t>rudenėlį</a:t>
            </a:r>
            <a:endParaRPr lang="lt-LT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428596" y="6000768"/>
            <a:ext cx="8429652" cy="50009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2400" dirty="0" smtClean="0">
                <a:hlinkClick r:id="rId2"/>
              </a:rPr>
              <a:t>http://www.123zaidimai.lt/</a:t>
            </a:r>
            <a:r>
              <a:rPr lang="lt-LT" sz="2400" dirty="0" err="1" smtClean="0">
                <a:hlinkClick r:id="rId2"/>
              </a:rPr>
              <a:t>zaidimas</a:t>
            </a:r>
            <a:r>
              <a:rPr lang="lt-LT" sz="2400" dirty="0" smtClean="0">
                <a:hlinkClick r:id="rId2"/>
              </a:rPr>
              <a:t>/</a:t>
            </a:r>
            <a:r>
              <a:rPr lang="lt-LT" sz="2400" dirty="0" err="1" smtClean="0">
                <a:hlinkClick r:id="rId2"/>
              </a:rPr>
              <a:t>rudenelio_spalvinimas</a:t>
            </a:r>
            <a:r>
              <a:rPr lang="lt-LT" sz="2400" dirty="0" smtClean="0">
                <a:hlinkClick r:id="rId2"/>
              </a:rPr>
              <a:t>/</a:t>
            </a:r>
            <a:endParaRPr lang="lt-LT" sz="2400" dirty="0" smtClean="0"/>
          </a:p>
          <a:p>
            <a:endParaRPr lang="lt-LT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l="18118" t="8789" r="18192" b="6250"/>
          <a:stretch>
            <a:fillRect/>
          </a:stretch>
        </p:blipFill>
        <p:spPr bwMode="auto">
          <a:xfrm>
            <a:off x="1285852" y="857232"/>
            <a:ext cx="6381787" cy="4786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1C051-0E8E-44CF-8B64-9AD6A5BBBF1C}" type="datetime1">
              <a:rPr lang="lt-LT" smtClean="0"/>
              <a:t>2015.09.30</a:t>
            </a:fld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9AA5-2AFA-478F-86DD-D09B68191736}" type="slidenum">
              <a:rPr lang="lt-LT" smtClean="0"/>
              <a:pPr/>
              <a:t>2</a:t>
            </a:fld>
            <a:endParaRPr lang="lt-LT"/>
          </a:p>
        </p:txBody>
      </p:sp>
      <p:sp>
        <p:nvSpPr>
          <p:cNvPr id="7" name="Poraštės vietos rezervavimo ženklas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chemeClr val="tx1"/>
                </a:solidFill>
                <a:latin typeface="Arial Black" pitchFamily="34" charset="0"/>
              </a:rPr>
              <a:t>Sukurk piešinėlį</a:t>
            </a:r>
            <a:endParaRPr lang="lt-LT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 l="9179" t="8839" r="9179" b="4349"/>
          <a:stretch>
            <a:fillRect/>
          </a:stretch>
        </p:blipFill>
        <p:spPr bwMode="auto">
          <a:xfrm>
            <a:off x="571472" y="1500174"/>
            <a:ext cx="7767259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tačiakampis 4"/>
          <p:cNvSpPr/>
          <p:nvPr/>
        </p:nvSpPr>
        <p:spPr>
          <a:xfrm>
            <a:off x="428596" y="6211669"/>
            <a:ext cx="8358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 smtClean="0">
                <a:hlinkClick r:id="rId3"/>
              </a:rPr>
              <a:t>http://app.claas.com/funworld/malbuch/online-malbuch_en.html</a:t>
            </a:r>
            <a:endParaRPr lang="lt-LT" dirty="0" smtClean="0"/>
          </a:p>
          <a:p>
            <a:endParaRPr lang="lt-LT" dirty="0"/>
          </a:p>
        </p:txBody>
      </p:sp>
      <p:sp>
        <p:nvSpPr>
          <p:cNvPr id="6" name="Datos vietos rezervavimo ženklas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E34C2-E31D-4F6C-97FB-91A3DC736831}" type="datetime1">
              <a:rPr lang="lt-LT" smtClean="0"/>
              <a:t>2015.09.30</a:t>
            </a:fld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9AA5-2AFA-478F-86DD-D09B68191736}" type="slidenum">
              <a:rPr lang="lt-LT" smtClean="0"/>
              <a:pPr/>
              <a:t>3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85720" y="142876"/>
            <a:ext cx="7772400" cy="785794"/>
          </a:xfrm>
        </p:spPr>
        <p:txBody>
          <a:bodyPr/>
          <a:lstStyle/>
          <a:p>
            <a:r>
              <a:rPr lang="lt-LT" dirty="0" smtClean="0">
                <a:solidFill>
                  <a:schemeClr val="tx1"/>
                </a:solidFill>
                <a:latin typeface="Arial Black" pitchFamily="34" charset="0"/>
              </a:rPr>
              <a:t>Čia – aš!</a:t>
            </a:r>
            <a:endParaRPr lang="lt-LT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5" name="Stačiakampis 4"/>
          <p:cNvSpPr/>
          <p:nvPr/>
        </p:nvSpPr>
        <p:spPr>
          <a:xfrm>
            <a:off x="428596" y="6211669"/>
            <a:ext cx="83582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 smtClean="0">
                <a:hlinkClick r:id="rId2"/>
              </a:rPr>
              <a:t>http://pickaface.net/create_avatar.html</a:t>
            </a:r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 l="9883" t="18554" r="35212" b="10156"/>
          <a:stretch>
            <a:fillRect/>
          </a:stretch>
        </p:blipFill>
        <p:spPr bwMode="auto">
          <a:xfrm>
            <a:off x="642910" y="928670"/>
            <a:ext cx="7143800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Datos vietos rezervavimo ženklas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3EF26-7AD8-4AF6-8774-1E52D48B1325}" type="datetime1">
              <a:rPr lang="lt-LT" smtClean="0"/>
              <a:t>2015.09.30</a:t>
            </a:fld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9AA5-2AFA-478F-86DD-D09B68191736}" type="slidenum">
              <a:rPr lang="lt-LT" smtClean="0"/>
              <a:pPr/>
              <a:t>4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karjerairsveikata.lt/wp-content/uploads/2014/11/Kaip-pri%C5%BEi%C5%ABr%C4%97ti-akis-dirbant-kompiuteri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67481" y="4643446"/>
            <a:ext cx="2762237" cy="2071678"/>
          </a:xfrm>
          <a:prstGeom prst="rect">
            <a:avLst/>
          </a:prstGeom>
          <a:noFill/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14400" y="-71462"/>
            <a:ext cx="7772400" cy="1143000"/>
          </a:xfrm>
        </p:spPr>
        <p:txBody>
          <a:bodyPr/>
          <a:lstStyle/>
          <a:p>
            <a:r>
              <a:rPr lang="lt-LT" dirty="0" smtClean="0">
                <a:solidFill>
                  <a:schemeClr val="tx1"/>
                </a:solidFill>
                <a:latin typeface="Arial Black" pitchFamily="34" charset="0"/>
              </a:rPr>
              <a:t>PRATIMAI AKIMS</a:t>
            </a:r>
            <a:endParaRPr lang="lt-LT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357158" y="1142984"/>
            <a:ext cx="8786842" cy="4572000"/>
          </a:xfrm>
        </p:spPr>
        <p:txBody>
          <a:bodyPr/>
          <a:lstStyle/>
          <a:p>
            <a:pPr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1. Pajudinkite akis vertikaliai: aukštyn ir žemyn.</a:t>
            </a:r>
          </a:p>
          <a:p>
            <a:pPr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2. Stipriai užsimerkite ir atsimerkite.</a:t>
            </a:r>
          </a:p>
          <a:p>
            <a:pPr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3. Pajudinkite akis horizontaliai: į kairę ir į dešinę.</a:t>
            </a:r>
          </a:p>
          <a:p>
            <a:pPr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4. Suveskite akis: prie nosies pridėkite pirštą ir žiūrėkite į jį.</a:t>
            </a:r>
          </a:p>
          <a:p>
            <a:pPr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5. Tankiai mirksėkite.</a:t>
            </a:r>
          </a:p>
          <a:p>
            <a:pPr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6. Kampinis akių judėjimas: nukreipkite akis į dešinę, po to į viršų. Tą patį pratimą pakartokite, kreipdami akis į kairę.</a:t>
            </a:r>
          </a:p>
          <a:p>
            <a:pPr>
              <a:buNone/>
            </a:pP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http://www.karjerairsveikata.lt/wp-content/uploads/2014/11/Kaip-pri%C5%BEi%C5%ABr%C4%97ti-akis-dirbant-kompiuteri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357158" y="4572008"/>
            <a:ext cx="2762237" cy="2071678"/>
          </a:xfrm>
          <a:prstGeom prst="rect">
            <a:avLst/>
          </a:prstGeom>
          <a:noFill/>
        </p:spPr>
      </p:pic>
      <p:sp>
        <p:nvSpPr>
          <p:cNvPr id="6" name="Datos vietos rezervavimo ženklas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381D0-9894-46F5-804D-73EACC5049EC}" type="datetime1">
              <a:rPr lang="lt-LT" smtClean="0"/>
              <a:t>2015.09.30</a:t>
            </a:fld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9AA5-2AFA-478F-86DD-D09B68191736}" type="slidenum">
              <a:rPr lang="lt-LT" smtClean="0"/>
              <a:pPr/>
              <a:t>5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14348" y="-214338"/>
            <a:ext cx="7772400" cy="1143000"/>
          </a:xfrm>
        </p:spPr>
        <p:txBody>
          <a:bodyPr/>
          <a:lstStyle/>
          <a:p>
            <a:r>
              <a:rPr lang="lt-LT" dirty="0" smtClean="0">
                <a:solidFill>
                  <a:schemeClr val="tx1"/>
                </a:solidFill>
                <a:latin typeface="Arial Black" pitchFamily="34" charset="0"/>
              </a:rPr>
              <a:t>Cukrus ir puodukai</a:t>
            </a:r>
            <a:endParaRPr lang="lt-LT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500034" y="5000636"/>
            <a:ext cx="8229600" cy="16255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Nupiešk </a:t>
            </a:r>
            <a:r>
              <a:rPr lang="lt-LT" dirty="0">
                <a:latin typeface="Times New Roman" pitchFamily="18" charset="0"/>
                <a:cs typeface="Times New Roman" pitchFamily="18" charset="0"/>
              </a:rPr>
              <a:t>liniją, kad krisdamas cukrus subyrėtų į puodelius. Cukrus amžinai nebyrės, dėl to galvok ką darai.</a:t>
            </a:r>
            <a:endParaRPr lang="lt-LT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http://www.123zaidimai.lt/</a:t>
            </a:r>
            <a:r>
              <a:rPr lang="lt-LT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zaidimas</a:t>
            </a:r>
            <a:r>
              <a:rPr lang="lt-LT" dirty="0" smtClean="0">
                <a:latin typeface="Times New Roman" pitchFamily="18" charset="0"/>
                <a:cs typeface="Times New Roman" pitchFamily="18" charset="0"/>
                <a:hlinkClick r:id="rId2"/>
              </a:rPr>
              <a:t>/</a:t>
            </a:r>
            <a:r>
              <a:rPr lang="lt-LT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cukrus_ir_puodukai</a:t>
            </a:r>
            <a:r>
              <a:rPr lang="lt-LT" dirty="0" smtClean="0">
                <a:latin typeface="Times New Roman" pitchFamily="18" charset="0"/>
                <a:cs typeface="Times New Roman" pitchFamily="18" charset="0"/>
                <a:hlinkClick r:id="rId2"/>
              </a:rPr>
              <a:t>/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 l="29649" t="34180" r="14897" b="6250"/>
          <a:stretch>
            <a:fillRect/>
          </a:stretch>
        </p:blipFill>
        <p:spPr bwMode="auto">
          <a:xfrm>
            <a:off x="1500166" y="1214422"/>
            <a:ext cx="638729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DBF6C-701C-4C75-B191-246CF4CDD2CC}" type="datetime1">
              <a:rPr lang="lt-LT" smtClean="0"/>
              <a:t>2015.09.30</a:t>
            </a:fld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9AA5-2AFA-478F-86DD-D09B68191736}" type="slidenum">
              <a:rPr lang="lt-LT" smtClean="0"/>
              <a:pPr/>
              <a:t>6</a:t>
            </a:fld>
            <a:endParaRPr lang="lt-LT"/>
          </a:p>
        </p:txBody>
      </p:sp>
      <p:sp>
        <p:nvSpPr>
          <p:cNvPr id="7" name="Poraštės vietos rezervavimo ženklas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lt-LT" dirty="0" smtClean="0">
                <a:solidFill>
                  <a:schemeClr val="tx1"/>
                </a:solidFill>
              </a:rPr>
              <a:t>Rask skirtumus stebuklų šalyje</a:t>
            </a:r>
            <a:endParaRPr lang="lt-LT" dirty="0">
              <a:solidFill>
                <a:schemeClr val="tx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500034" y="6161101"/>
            <a:ext cx="8229600" cy="696899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lt-LT" dirty="0" smtClean="0">
                <a:hlinkClick r:id="rId3"/>
              </a:rPr>
              <a:t>http://www.123zaidimai.lt/</a:t>
            </a:r>
            <a:r>
              <a:rPr lang="lt-LT" dirty="0" err="1" smtClean="0">
                <a:hlinkClick r:id="rId3"/>
              </a:rPr>
              <a:t>zaidimas</a:t>
            </a:r>
            <a:r>
              <a:rPr lang="lt-LT" dirty="0" smtClean="0">
                <a:hlinkClick r:id="rId3"/>
              </a:rPr>
              <a:t>/</a:t>
            </a:r>
            <a:r>
              <a:rPr lang="lt-LT" dirty="0" err="1" smtClean="0">
                <a:hlinkClick r:id="rId3"/>
              </a:rPr>
              <a:t>rask_skirtumus_stebuklu_salyje</a:t>
            </a:r>
            <a:r>
              <a:rPr lang="lt-LT" dirty="0" smtClean="0">
                <a:hlinkClick r:id="rId3"/>
              </a:rPr>
              <a:t>/</a:t>
            </a:r>
            <a:endParaRPr lang="lt-LT" dirty="0" smtClean="0"/>
          </a:p>
          <a:p>
            <a:pPr>
              <a:buNone/>
            </a:pPr>
            <a:endParaRPr lang="lt-L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 l="29649" t="16601" r="14897" b="14062"/>
          <a:stretch>
            <a:fillRect/>
          </a:stretch>
        </p:blipFill>
        <p:spPr bwMode="auto">
          <a:xfrm>
            <a:off x="857224" y="1000108"/>
            <a:ext cx="7215238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B1D90-1AE2-4E5A-8D99-2092E7FB0552}" type="datetime1">
              <a:rPr lang="lt-LT" smtClean="0"/>
              <a:t>2015.09.30</a:t>
            </a:fld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9AA5-2AFA-478F-86DD-D09B68191736}" type="slidenum">
              <a:rPr lang="lt-LT" smtClean="0"/>
              <a:pPr/>
              <a:t>7</a:t>
            </a:fld>
            <a:endParaRPr lang="lt-LT"/>
          </a:p>
        </p:txBody>
      </p:sp>
      <p:sp>
        <p:nvSpPr>
          <p:cNvPr id="7" name="Poraštės vietos rezervavimo ženklas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lt-LT" dirty="0" smtClean="0">
                <a:solidFill>
                  <a:schemeClr val="tx1"/>
                </a:solidFill>
              </a:rPr>
              <a:t>Matematikos galia</a:t>
            </a:r>
            <a:endParaRPr lang="lt-LT" dirty="0">
              <a:solidFill>
                <a:schemeClr val="tx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500034" y="6161101"/>
            <a:ext cx="8229600" cy="696899"/>
          </a:xfrm>
        </p:spPr>
        <p:txBody>
          <a:bodyPr>
            <a:normAutofit fontScale="92500"/>
          </a:bodyPr>
          <a:lstStyle/>
          <a:p>
            <a:r>
              <a:rPr lang="lt-LT" dirty="0" smtClean="0">
                <a:hlinkClick r:id="rId3"/>
              </a:rPr>
              <a:t>http://www.123zaidimai.lt/</a:t>
            </a:r>
            <a:r>
              <a:rPr lang="lt-LT" dirty="0" err="1" smtClean="0">
                <a:hlinkClick r:id="rId3"/>
              </a:rPr>
              <a:t>zaidimas</a:t>
            </a:r>
            <a:r>
              <a:rPr lang="lt-LT" dirty="0" smtClean="0">
                <a:hlinkClick r:id="rId3"/>
              </a:rPr>
              <a:t>/</a:t>
            </a:r>
            <a:r>
              <a:rPr lang="lt-LT" dirty="0" err="1" smtClean="0">
                <a:hlinkClick r:id="rId3"/>
              </a:rPr>
              <a:t>matematika_skaiciu_sudetis</a:t>
            </a:r>
            <a:r>
              <a:rPr lang="lt-LT" dirty="0" smtClean="0">
                <a:hlinkClick r:id="rId3"/>
              </a:rPr>
              <a:t>/</a:t>
            </a:r>
            <a:r>
              <a:rPr lang="lt-LT" dirty="0"/>
              <a:t> </a:t>
            </a:r>
            <a:endParaRPr lang="lt-LT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 l="29649" t="15625" r="15446" b="20898"/>
          <a:stretch>
            <a:fillRect/>
          </a:stretch>
        </p:blipFill>
        <p:spPr bwMode="auto">
          <a:xfrm>
            <a:off x="714348" y="1035827"/>
            <a:ext cx="7858180" cy="5107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615A3-2703-4063-AC77-C1E0DFF9EF48}" type="datetime1">
              <a:rPr lang="lt-LT" smtClean="0"/>
              <a:t>2015.09.30</a:t>
            </a:fld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9AA5-2AFA-478F-86DD-D09B68191736}" type="slidenum">
              <a:rPr lang="lt-LT" smtClean="0"/>
              <a:pPr/>
              <a:t>8</a:t>
            </a:fld>
            <a:endParaRPr lang="lt-LT"/>
          </a:p>
        </p:txBody>
      </p:sp>
      <p:sp>
        <p:nvSpPr>
          <p:cNvPr id="7" name="Poraštės vietos rezervavimo ženklas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Arial Black" pitchFamily="34" charset="0"/>
              </a:rPr>
              <a:t>Dėlionė 1 </a:t>
            </a:r>
            <a:endParaRPr lang="lt-LT" dirty="0">
              <a:latin typeface="Arial Black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457200" y="5643578"/>
            <a:ext cx="8229600" cy="482585"/>
          </a:xfrm>
        </p:spPr>
        <p:txBody>
          <a:bodyPr>
            <a:normAutofit fontScale="85000" lnSpcReduction="10000"/>
          </a:bodyPr>
          <a:lstStyle/>
          <a:p>
            <a:r>
              <a:rPr lang="lt-LT" dirty="0" smtClean="0">
                <a:hlinkClick r:id="rId2"/>
              </a:rPr>
              <a:t>http://six.flash-gear.com/npuz/puz.php?c=v&amp;id=3485450&amp;k=59345591</a:t>
            </a:r>
            <a:endParaRPr lang="lt-LT" dirty="0" smtClean="0"/>
          </a:p>
          <a:p>
            <a:endParaRPr lang="lt-L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 l="26903" t="34180" r="29722" b="6250"/>
          <a:stretch>
            <a:fillRect/>
          </a:stretch>
        </p:blipFill>
        <p:spPr bwMode="auto">
          <a:xfrm>
            <a:off x="2928926" y="1357322"/>
            <a:ext cx="5643570" cy="4357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3320D-103F-4F38-8B66-34AA89F217C8}" type="datetime1">
              <a:rPr lang="lt-LT" smtClean="0"/>
              <a:t>2015.09.30</a:t>
            </a:fld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9AA5-2AFA-478F-86DD-D09B68191736}" type="slidenum">
              <a:rPr lang="lt-LT" smtClean="0"/>
              <a:pPr/>
              <a:t>9</a:t>
            </a:fld>
            <a:endParaRPr lang="lt-LT"/>
          </a:p>
        </p:txBody>
      </p:sp>
      <p:sp>
        <p:nvSpPr>
          <p:cNvPr id="7" name="Poraštės vietos rezervavimo ženklas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Arial Black" pitchFamily="34" charset="0"/>
              </a:rPr>
              <a:t>Dėlionė</a:t>
            </a:r>
            <a:r>
              <a:rPr lang="lt-LT" dirty="0" smtClean="0"/>
              <a:t> 2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500034" y="6232563"/>
            <a:ext cx="8229600" cy="554023"/>
          </a:xfrm>
        </p:spPr>
        <p:txBody>
          <a:bodyPr>
            <a:normAutofit fontScale="77500" lnSpcReduction="20000"/>
          </a:bodyPr>
          <a:lstStyle/>
          <a:p>
            <a:r>
              <a:rPr lang="lt-LT" dirty="0" smtClean="0">
                <a:hlinkClick r:id="rId2"/>
              </a:rPr>
              <a:t>http://three.flash-gear.com/npuz/puz.php?c=v&amp;id=4081951&amp;k=64023113</a:t>
            </a:r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 l="41179" t="41992" r="24780" b="9179"/>
          <a:stretch>
            <a:fillRect/>
          </a:stretch>
        </p:blipFill>
        <p:spPr bwMode="auto">
          <a:xfrm>
            <a:off x="2423145" y="1285860"/>
            <a:ext cx="5935069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5CE86-90A6-4372-8DC5-6000B635A23B}" type="datetime1">
              <a:rPr lang="lt-LT" smtClean="0"/>
              <a:t>2015.09.30</a:t>
            </a:fld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9AA5-2AFA-478F-86DD-D09B68191736}" type="slidenum">
              <a:rPr lang="lt-LT" smtClean="0"/>
              <a:pPr/>
              <a:t>10</a:t>
            </a:fld>
            <a:endParaRPr lang="lt-LT"/>
          </a:p>
        </p:txBody>
      </p:sp>
      <p:sp>
        <p:nvSpPr>
          <p:cNvPr id="7" name="Poraštės vietos rezervavimo ženklas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Arial Black" pitchFamily="34" charset="0"/>
              </a:rPr>
              <a:t>Dėlionė</a:t>
            </a:r>
            <a:r>
              <a:rPr lang="lt-LT" dirty="0" smtClean="0"/>
              <a:t> 3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500034" y="6232563"/>
            <a:ext cx="8229600" cy="554023"/>
          </a:xfrm>
        </p:spPr>
        <p:txBody>
          <a:bodyPr>
            <a:normAutofit fontScale="85000" lnSpcReduction="10000"/>
          </a:bodyPr>
          <a:lstStyle/>
          <a:p>
            <a:r>
              <a:rPr lang="lt-LT" dirty="0" smtClean="0">
                <a:hlinkClick r:id="rId2"/>
              </a:rPr>
              <a:t>http://five.flash-gear.com/npuz/puz.php?c=v&amp;id=4533830&amp;k=66103545</a:t>
            </a:r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 l="21962" t="12695" r="22584" b="6250"/>
          <a:stretch>
            <a:fillRect/>
          </a:stretch>
        </p:blipFill>
        <p:spPr bwMode="auto">
          <a:xfrm>
            <a:off x="2714612" y="1571612"/>
            <a:ext cx="5214974" cy="4285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4B7A-322E-4D19-90AD-A84359A34596}" type="datetime1">
              <a:rPr lang="lt-LT" smtClean="0"/>
              <a:t>2015.09.30</a:t>
            </a:fld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9AA5-2AFA-478F-86DD-D09B68191736}" type="slidenum">
              <a:rPr lang="lt-LT" smtClean="0"/>
              <a:pPr/>
              <a:t>11</a:t>
            </a:fld>
            <a:endParaRPr lang="lt-LT"/>
          </a:p>
        </p:txBody>
      </p:sp>
      <p:sp>
        <p:nvSpPr>
          <p:cNvPr id="7" name="Poraštės vietos rezervavimo ženklas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ygybė">
  <a:themeElements>
    <a:clrScheme name="Jėga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Lygybė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ygybė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416</TotalTime>
  <Words>191</Words>
  <Application>Microsoft Office PowerPoint</Application>
  <PresentationFormat>Demonstracija ekrane (4:3)</PresentationFormat>
  <Paragraphs>55</Paragraphs>
  <Slides>11</Slides>
  <Notes>3</Notes>
  <HiddenSlides>0</HiddenSlides>
  <MMClips>0</MMClips>
  <ScaleCrop>false</ScaleCrop>
  <HeadingPairs>
    <vt:vector size="6" baseType="variant">
      <vt:variant>
        <vt:lpstr>Naudojami šriftai</vt:lpstr>
      </vt:variant>
      <vt:variant>
        <vt:i4>6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11</vt:i4>
      </vt:variant>
    </vt:vector>
  </HeadingPairs>
  <TitlesOfParts>
    <vt:vector size="18" baseType="lpstr">
      <vt:lpstr>Arial Black</vt:lpstr>
      <vt:lpstr>Calibri</vt:lpstr>
      <vt:lpstr>Franklin Gothic Book</vt:lpstr>
      <vt:lpstr>Perpetua</vt:lpstr>
      <vt:lpstr>Times New Roman</vt:lpstr>
      <vt:lpstr>Wingdings 2</vt:lpstr>
      <vt:lpstr>Lygybė</vt:lpstr>
      <vt:lpstr>MAŽASIS ČIURLIONIS</vt:lpstr>
      <vt:lpstr>Nuspalvink rudenėlį</vt:lpstr>
      <vt:lpstr>Sukurk piešinėlį</vt:lpstr>
      <vt:lpstr>Čia – aš!</vt:lpstr>
      <vt:lpstr>PRATIMAI AKIMS</vt:lpstr>
      <vt:lpstr>Cukrus ir puodukai</vt:lpstr>
      <vt:lpstr>Rask skirtumus stebuklų šalyje</vt:lpstr>
      <vt:lpstr>Matematikos galia</vt:lpstr>
      <vt:lpstr>Dėlionė 1 </vt:lpstr>
      <vt:lpstr>Dėlionė 2</vt:lpstr>
      <vt:lpstr>Dėlionė 3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Skaidrė 1</dc:title>
  <dc:creator>Vartotojas</dc:creator>
  <cp:lastModifiedBy>Giedre</cp:lastModifiedBy>
  <cp:revision>45</cp:revision>
  <dcterms:created xsi:type="dcterms:W3CDTF">2015-09-21T15:43:55Z</dcterms:created>
  <dcterms:modified xsi:type="dcterms:W3CDTF">2015-09-30T08:57:22Z</dcterms:modified>
</cp:coreProperties>
</file>